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4148-4277-2C2D-3E09-DBBB3CB54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0B9DC3-76E6-D49F-6713-1301E205B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1F505-1320-4BDD-1224-17CA4E43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EE10A-C501-F9AD-E861-03B01E98D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FB1E9-BE2E-F441-77D8-A4102277D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3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E205-5F79-287D-962F-5ED6CD69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2D8B2-80E4-4659-6E18-A652C484A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CE9C0-3367-4E9C-1DD2-627BE6F6C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0C42D-D55C-2998-9B2D-308D8D3F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C0E80-E245-CF23-E817-A91F30152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6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4BD08-C778-243B-50B1-981BB1E40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DD4DB-1989-D5D0-5F19-A4C209D02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84CD6-22EA-AD30-A8AB-E0C1AFBA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E2B7B-694D-4E6C-3611-9AE56E237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2FB4B-90BC-C7E9-00CB-3AEEC109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39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7B338-9F9E-337C-7D8A-470B40330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19336-88CA-4D9E-7449-6B5184041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76B9F-8054-3E85-B538-CF15192D6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25A1A-68A2-3966-AE6E-722298E8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C5824-673F-7380-542D-E36178FB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26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8A15-0F53-B319-EF06-2931F0BB4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968C14-18EE-9DD3-6A9D-99FC926E3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5884D-67D2-61DC-ADFA-24FBAA0E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46704-C366-AE23-E0F8-E15AEB21D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2F728-34A7-63F7-EE3B-9DAF2B20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85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60704-0D5E-12E6-8751-46D8D0B2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0869A-BDD3-F8CA-8529-3B5027E6A0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B8CFDA-C9A4-8F9A-5F4B-4911976FB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947D7C-E0C1-A9E2-4EEF-666161BD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D57E9-9A06-CA08-0184-60BD484B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50F32-993D-5DE7-F09D-7D7DA6F93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8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C03B-D8CB-EEC9-61C6-90EFDD954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7D91F-032D-0831-99D0-73C94D3EF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C25FDB-CB2D-77A5-2F29-EB6A3BD5A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26504D-7E4E-DDD0-88E2-E638515EB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AECCE5-A7C2-076A-E975-641692934D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490910-C861-3381-F245-CC38122C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75032-6481-6A28-096B-DC12E1142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8823EF-1DCF-C14F-613F-D49E43CA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32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F2A2-AA05-AA8D-79AF-DEF271B1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87129F-5FFA-4447-39C5-616AED051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D543D-4E14-952E-87F1-89179DA85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8A0D3-2575-C79B-EBD1-ED53A4AB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80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C0BDA-CF1D-B078-B90F-C75D037F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A3C7D-17BD-1850-FB7A-542918404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431BB-2332-44CF-5C80-C5131AC31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67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CCD9-2AE4-9A23-1468-300C40C77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E92E-6A44-1921-6542-2329DF440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E4F2B-D988-24C9-D5B1-D8A24A4D9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93E7D-F994-BE37-81CA-03E77E56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9A757-B2B9-1D2B-1A71-CE3081868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C7607-01B8-6FB5-0800-DFAA40E21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60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6F06-5A85-E6CA-AA45-8B18C15EF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69B588-FCA6-7E1E-F332-4AA0359677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93051-5D4B-A4A4-F2BA-8C988E373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5EB4F-8CEF-6C20-19C1-5ACD8320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84CB4-6094-1C52-CB8C-42F6C35C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924E1-E0CC-2CE7-850A-79F5D0BB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67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D76919-182C-8D08-E4D0-771F99130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FCE1E-4CB2-73FA-6DFB-11C1A92F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D7C5D-6D27-4626-B6F3-2A6F4A212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20DD23-5A82-493B-854B-1B8DE26DBCDB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2A93-599B-17C4-047E-3CDD38810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B606E-CF95-39D3-9CF9-48C116AB8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59A487-B8A9-496D-859A-5A4885A8FA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5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lcPbAbRlFko?list=PL5zW0ouTr5sZH8SkZhzkF1L6aRL_S83-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959B-F6C7-C676-B35B-AA374E3FF2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38654B-DA2E-4779-3B1A-5EBE852DC2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Juliet Character Analysis || Romeo And Juliet #gcseenglish">
            <a:hlinkClick r:id="" action="ppaction://media"/>
            <a:extLst>
              <a:ext uri="{FF2B5EF4-FFF2-40B4-BE49-F238E27FC236}">
                <a16:creationId xmlns:a16="http://schemas.microsoft.com/office/drawing/2014/main" id="{5A188701-0145-F9D5-2738-F08FFA1781E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8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Huxlow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Horsley</dc:creator>
  <cp:lastModifiedBy>James Horsley</cp:lastModifiedBy>
  <cp:revision>1</cp:revision>
  <dcterms:created xsi:type="dcterms:W3CDTF">2025-05-02T11:58:04Z</dcterms:created>
  <dcterms:modified xsi:type="dcterms:W3CDTF">2025-05-02T11:59:29Z</dcterms:modified>
</cp:coreProperties>
</file>