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6D5D-03AA-FEEB-62D7-33C2DD471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5B7C40-66B0-DF3A-A99B-4FE18C97B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5488C-95DF-B83E-42E9-87212811E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4218D-3445-73A1-BBB5-F20CCA9D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1EC5-52A5-8CF8-193B-8987EAE1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7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9C1C-DB5B-7E60-CFDB-C74B23A9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021C1-BC91-2CD6-18BF-D6D3E5E83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1A55-8447-D5D6-AD2B-32BBEE3C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E8D44-A06A-7D51-41B0-BF412C3C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A16E4-323E-34DF-E3B8-CF6977C7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57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885A0-BA2B-F786-B6BF-7230C59ED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51A33-211B-9311-71FD-1952F144F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22795-8334-7F63-0B43-2CC5B594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C7F74-8F74-B94B-A811-FFE9D352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BA282-E533-2BA3-2578-87752A05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52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5A6D8-D55B-6CB8-E2CA-3C7E440A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9932A-C87C-05A9-6FC7-2CB7FC10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CD16A-918E-A9F9-5232-709FF5A0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33ABD-FF78-92E3-F461-EB892226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68A1-EC48-C54A-4E1E-8DC00729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4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AE72F-EACE-6AAE-8030-987F6753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0040F-6114-6546-9AF8-9EA66CBD0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5EBB-A6F7-6F8F-DD71-B9CF70DD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0541E-B296-0019-C24C-8E83E413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B713-135D-AF3E-FDED-047B79FE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28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1F04-2D90-C9BB-2A50-76DD1EAB8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56C95-28DD-9852-4CEF-486C1A74B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863B65-837F-9E96-5524-ECC1D6353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7D2F6-69AF-F123-34E9-B563020C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17180-197C-6C6C-F53F-655AB25B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C1D16-9884-F827-C29C-660D0706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44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BBE2-5ED1-F1FC-6766-03B242539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B949B-6806-1F20-2197-F2ABF86E5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95993-351E-8480-F39F-5825CA980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E1AB6-4F48-F5E0-4ED3-743AB0E4E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4DE45-BF13-39E6-AC74-159A31B75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1D217-FD77-4A6E-8FF9-99C767F7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9525EA-C9A1-F4CF-5A4C-D5ED2397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322227-A179-1033-69CC-7B099D46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28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0D494-B456-5CFE-1802-C2014598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9F5CD-EA7D-B182-39F9-636D941EC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12728-F9CC-82A4-8B66-A748B970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098DA-2DB4-07B7-A72C-5364C6F5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78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6D994-F9FA-1904-D576-55C2F19A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1E40A-80E5-6706-58E0-9DCF9D71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47BB6-E7F2-1C66-C192-215C00C7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7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D181-965A-EE15-73A1-A87E3334A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AD188-6917-231A-5659-DA3806A06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CD959-0EAE-2982-DFF2-DD864AA70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03759-C3EA-1A68-3122-95273B2C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27574-A106-E6EA-9D92-E2406BDB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07948-38AE-428F-D7C4-4477DA4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1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DF48-8F15-BEEA-7379-A3B896F1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632AEF-4F93-3F81-FCDB-3A5FFD634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D32E3-07DD-1AEF-C4DA-AE81A6640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55A58-953F-09EA-5B15-E2B90030E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B7AED-C679-73AF-0C40-DEF303D5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7F602-76AD-54CC-CBF6-1133ED39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06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11CAD-3AE2-9C28-6674-0F288F19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7F009-367A-C87C-AAA9-8C45A2CCB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5C68-54AA-EE34-043A-AC5618E01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43EB04-6035-4070-A918-283F055ED43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38451-7CF8-4805-43E0-7B4A810E3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46F17-7539-A2B9-2889-9A397287C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74C638-24B8-4A68-8D76-48934317A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8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-YN4Zm1QLMY?list=PL5zW0ouTr5sZH8SkZhzkF1L6aRL_S83-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5D9E9-A43F-D127-E5A2-0807C9765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65E1B-6DE8-0B0E-36FD-F2F8B09B2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Romeo Character Analysis || Romeo And Juliet #gcseenglish">
            <a:hlinkClick r:id="" action="ppaction://media"/>
            <a:extLst>
              <a:ext uri="{FF2B5EF4-FFF2-40B4-BE49-F238E27FC236}">
                <a16:creationId xmlns:a16="http://schemas.microsoft.com/office/drawing/2014/main" id="{382E775B-77A2-192A-D292-979A959292D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1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Huxlow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Horsley</dc:creator>
  <cp:lastModifiedBy>James Horsley</cp:lastModifiedBy>
  <cp:revision>1</cp:revision>
  <dcterms:created xsi:type="dcterms:W3CDTF">2025-05-02T11:55:39Z</dcterms:created>
  <dcterms:modified xsi:type="dcterms:W3CDTF">2025-05-02T11:56:43Z</dcterms:modified>
</cp:coreProperties>
</file>