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18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76D5D-03AA-FEEB-62D7-33C2DD471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5B7C40-66B0-DF3A-A99B-4FE18C97B6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F5488C-95DF-B83E-42E9-87212811E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3EB04-6035-4070-A918-283F055ED432}" type="datetimeFigureOut">
              <a:rPr lang="en-GB" smtClean="0"/>
              <a:t>02/05/2025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4218D-3445-73A1-BBB5-F20CCA9D1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E1EC5-52A5-8CF8-193B-8987EAE1D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C638-24B8-4A68-8D76-48934317A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774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F9C1C-DB5B-7E60-CFDB-C74B23A9A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F021C1-BC91-2CD6-18BF-D6D3E5E839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91A55-8447-D5D6-AD2B-32BBEE3CC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3EB04-6035-4070-A918-283F055ED432}" type="datetimeFigureOut">
              <a:rPr lang="en-GB" smtClean="0"/>
              <a:t>02/05/2025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CE8D44-A06A-7D51-41B0-BF412C3C9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A16E4-323E-34DF-E3B8-CF6977C73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C638-24B8-4A68-8D76-48934317A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57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D885A0-BA2B-F786-B6BF-7230C59EDF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951A33-211B-9311-71FD-1952F144F3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22795-8334-7F63-0B43-2CC5B5948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3EB04-6035-4070-A918-283F055ED432}" type="datetimeFigureOut">
              <a:rPr lang="en-GB" smtClean="0"/>
              <a:t>02/05/2025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C7F74-8F74-B94B-A811-FFE9D352F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BA282-E533-2BA3-2578-87752A05D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C638-24B8-4A68-8D76-48934317A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526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5A6D8-D55B-6CB8-E2CA-3C7E440A3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9932A-C87C-05A9-6FC7-2CB7FC107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FCD16A-918E-A9F9-5232-709FF5A06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3EB04-6035-4070-A918-283F055ED432}" type="datetimeFigureOut">
              <a:rPr lang="en-GB" smtClean="0"/>
              <a:t>02/05/2025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133ABD-FF78-92E3-F461-EB8922266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D468A1-EC48-C54A-4E1E-8DC00729A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C638-24B8-4A68-8D76-48934317A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043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AE72F-EACE-6AAE-8030-987F67536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0040F-6114-6546-9AF8-9EA66CBD07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3B5EBB-A6F7-6F8F-DD71-B9CF70DD2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3EB04-6035-4070-A918-283F055ED432}" type="datetimeFigureOut">
              <a:rPr lang="en-GB" smtClean="0"/>
              <a:t>02/05/2025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30541E-B296-0019-C24C-8E83E413C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6B713-135D-AF3E-FDED-047B79FE4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C638-24B8-4A68-8D76-48934317A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283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91F04-2D90-C9BB-2A50-76DD1EAB8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56C95-28DD-9852-4CEF-486C1A74B9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863B65-837F-9E96-5524-ECC1D6353A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67D2F6-69AF-F123-34E9-B563020CF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3EB04-6035-4070-A918-283F055ED432}" type="datetimeFigureOut">
              <a:rPr lang="en-GB" smtClean="0"/>
              <a:t>02/05/2025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C17180-197C-6C6C-F53F-655AB25B3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1C1D16-9884-F827-C29C-660D0706F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C638-24B8-4A68-8D76-48934317A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440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FBBE2-5ED1-F1FC-6766-03B242539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AB949B-6806-1F20-2197-F2ABF86E5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395993-351E-8480-F39F-5825CA9804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9E1AB6-4F48-F5E0-4ED3-743AB0E4EA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D4DE45-BF13-39E6-AC74-159A31B75F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A1D217-FD77-4A6E-8FF9-99C767F7C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3EB04-6035-4070-A918-283F055ED432}" type="datetimeFigureOut">
              <a:rPr lang="en-GB" smtClean="0"/>
              <a:t>02/05/2025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9525EA-C9A1-F4CF-5A4C-D5ED2397D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322227-A179-1033-69CC-7B099D462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C638-24B8-4A68-8D76-48934317A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280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0D494-B456-5CFE-1802-C20145982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D9F5CD-EA7D-B182-39F9-636D941EC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3EB04-6035-4070-A918-283F055ED432}" type="datetimeFigureOut">
              <a:rPr lang="en-GB" smtClean="0"/>
              <a:t>02/05/2025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212728-F9CC-82A4-8B66-A748B9701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B098DA-2DB4-07B7-A72C-5364C6F52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C638-24B8-4A68-8D76-48934317A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780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76D994-F9FA-1904-D576-55C2F19A4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3EB04-6035-4070-A918-283F055ED432}" type="datetimeFigureOut">
              <a:rPr lang="en-GB" smtClean="0"/>
              <a:t>02/05/2025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91E40A-80E5-6706-58E0-9DCF9D718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047BB6-E7F2-1C66-C192-215C00C74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C638-24B8-4A68-8D76-48934317A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171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6D181-965A-EE15-73A1-A87E3334A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AD188-6917-231A-5659-DA3806A06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CD959-0EAE-2982-DFF2-DD864AA70A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503759-C3EA-1A68-3122-95273B2CE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3EB04-6035-4070-A918-283F055ED432}" type="datetimeFigureOut">
              <a:rPr lang="en-GB" smtClean="0"/>
              <a:t>02/05/2025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927574-A106-E6EA-9D92-E2406BDBF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A07948-38AE-428F-D7C4-4477DA4FF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C638-24B8-4A68-8D76-48934317A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1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9DF48-8F15-BEEA-7379-A3B896F11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632AEF-4F93-3F81-FCDB-3A5FFD634F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FD32E3-07DD-1AEF-C4DA-AE81A6640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255A58-953F-09EA-5B15-E2B90030E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3EB04-6035-4070-A918-283F055ED432}" type="datetimeFigureOut">
              <a:rPr lang="en-GB" smtClean="0"/>
              <a:t>02/05/2025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2B7AED-C679-73AF-0C40-DEF303D5C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D7F602-76AD-54CC-CBF6-1133ED39F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C638-24B8-4A68-8D76-48934317A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06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511CAD-3AE2-9C28-6674-0F288F196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F7F009-367A-C87C-AAA9-8C45A2CCB0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215C68-54AA-EE34-043A-AC5618E010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943EB04-6035-4070-A918-283F055ED432}" type="datetimeFigureOut">
              <a:rPr lang="en-GB" smtClean="0"/>
              <a:t>02/05/2025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138451-7CF8-4805-43E0-7B4A810E35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46F17-7539-A2B9-2889-9A397287CC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774C638-24B8-4A68-8D76-48934317A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789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-YN4Zm1QLMY?list=PL5zW0ouTr5sZH8SkZhzkF1L6aRL_S83-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5D9E9-A43F-D127-E5A2-0807C9765D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D65E1B-6DE8-0B0E-36FD-F2F8B09B23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Online Media 3" title="Romeo Character Analysis || Romeo And Juliet #gcseenglish">
            <a:hlinkClick r:id="" action="ppaction://media"/>
            <a:extLst>
              <a:ext uri="{FF2B5EF4-FFF2-40B4-BE49-F238E27FC236}">
                <a16:creationId xmlns:a16="http://schemas.microsoft.com/office/drawing/2014/main" id="{382E775B-77A2-192A-D292-979A959292D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614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>Huxlow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James Horsley</dc:creator>
  <cp:lastModifiedBy>James Horsley</cp:lastModifiedBy>
  <cp:revision>1</cp:revision>
  <dcterms:created xsi:type="dcterms:W3CDTF">2025-05-02T11:55:39Z</dcterms:created>
  <dcterms:modified xsi:type="dcterms:W3CDTF">2025-05-02T11:56:43Z</dcterms:modified>
</cp:coreProperties>
</file>