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583A1-D458-59BA-D1EB-073A9FB83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2D737-0B5E-BEEB-F72B-EAB931FFEF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7E982-C9F4-A561-EF9F-706B0E0CB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ED18-7430-426A-8CE8-CFB44A596D6E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15EFB-7300-E582-F02F-710324888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50518-C2D5-3B3D-B6CF-4753490E7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B2BF-DBD5-4C2B-A2C1-F350246C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745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F23BD-934F-1CD2-9D2D-168E43308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5C28DB-A75B-9C2F-DD86-13C58AD92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B8E3B-5DB0-95D0-4C67-339D09150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ED18-7430-426A-8CE8-CFB44A596D6E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D0221-6524-BA94-2E81-0BCA72708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8CF64-50C0-E86B-B2E7-D290FDAE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B2BF-DBD5-4C2B-A2C1-F350246C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61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7247E-EF3B-250F-652E-6C4058DEC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2318A-C4E9-B874-4553-E047E78AD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90719-6114-F7DD-AE21-80D6B5098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ED18-7430-426A-8CE8-CFB44A596D6E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3C97F-0D25-A763-2293-57705943E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5E49F-ED27-D69C-5593-58C0E8864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B2BF-DBD5-4C2B-A2C1-F350246C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8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559AE-B677-2F6E-CBD4-28958285B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518AE-1009-0C75-8F3C-217A19AE9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94D87-BC15-42F9-40DC-B2A5EF99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ED18-7430-426A-8CE8-CFB44A596D6E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1F2CB-2C48-EDDA-7F7A-809B1CB85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45216-4BBE-A9F6-7040-4D3CD36C4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B2BF-DBD5-4C2B-A2C1-F350246C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89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F78FC-D94A-10BE-DDB6-0CCFE2F57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5EE33-C114-1D70-1A7E-2FE5CF2E9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88AF-6B35-2AD7-25A4-ADB1E7D13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ED18-7430-426A-8CE8-CFB44A596D6E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958C4-FA6A-0B6B-4AF9-74AFEE5AF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D7455-5A85-0316-D416-33D137F5D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B2BF-DBD5-4C2B-A2C1-F350246C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49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D77B1-5447-F4C7-26DF-35B172843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EAECA-E0C5-F8AC-0654-B947443A6A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160493-6A99-AFE7-6EBF-25DC612ED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2770E-4532-824F-9D28-BB7ABFB77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ED18-7430-426A-8CE8-CFB44A596D6E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90A1A-E26F-2871-A779-C7096203E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FD2F54-EBDA-8273-1AC8-7B66E6168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B2BF-DBD5-4C2B-A2C1-F350246C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07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41266-C155-0188-BD5A-320DD25F4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D78465-1163-6B0F-88CD-B8BA85E15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7AB2B0-ECFB-6AF9-7512-FFF762FA5C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2E65BE-1F62-C600-794C-43451A9927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7C7EF3-A281-B8BC-85D1-E32045E15D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3617AA-65BD-22CA-58FF-5AEA66DAA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ED18-7430-426A-8CE8-CFB44A596D6E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3CDF3D-BCD4-F2B5-423F-D27E92DE0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0CB26C-C655-79F4-8338-3ABEB041A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B2BF-DBD5-4C2B-A2C1-F350246C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880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B2D36-A7A8-F17C-8F63-BB2251279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49FD6A-E401-4256-544B-E8BBCDC83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ED18-7430-426A-8CE8-CFB44A596D6E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6EED91-284D-BB0F-CD18-518BC5D85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1B483-7B1B-0403-9D04-FE97A3181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B2BF-DBD5-4C2B-A2C1-F350246C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2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1E3FE5-2BA4-4592-77F3-AB2F503D7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ED18-7430-426A-8CE8-CFB44A596D6E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F3FB93-C2AA-85FC-A7A9-B30CCFB99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06650-D441-A822-0808-E696CF352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B2BF-DBD5-4C2B-A2C1-F350246C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220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B2C54-6F15-192A-C1F0-9E651DED5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629A7-9734-8CED-8E64-47A05BD13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B3D18-C3C7-7D84-47B9-FD077FA68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9AA830-209E-FE71-B64B-69AF9F2DE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ED18-7430-426A-8CE8-CFB44A596D6E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8A4847-9012-0B58-05DD-8981C485D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7AAC66-0E9F-CB44-2BE0-B897A9379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B2BF-DBD5-4C2B-A2C1-F350246C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86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703DA-E9D3-8164-FF30-F465DF8E9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6B3B1A-4819-570C-CB32-423DDC38AE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57633-5194-83C4-A0E1-3C17DFD23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7382D-5C19-FA86-4CDC-9C1639D05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ED18-7430-426A-8CE8-CFB44A596D6E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31A26-B38D-7BAB-1D5A-EDD025814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2A88DC-EB0D-B2BA-31D1-1CB4CE14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B2BF-DBD5-4C2B-A2C1-F350246C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15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51F90D-115F-69E8-FB81-4B6ACDEAA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B395E-8CE0-40B8-B142-6987D2D79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C9481-733B-9B4D-FAE5-6B30946EED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82ED18-7430-426A-8CE8-CFB44A596D6E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C6982-D48F-B0C7-1FF9-5199B0618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CCAF8-E70A-13A4-F88C-26F3CEF770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35B2BF-DBD5-4C2B-A2C1-F350246CD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86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LOp0nazIQlE?list=PL5zW0ouTr5saNVw9C8TNbDHWoA89Q6Aa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3DD40-F52D-C2AD-7174-54C468D416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9A8601-6BBE-FFF3-2FD3-20BE87B956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Online Media 3" title="MOST IMPORTANT Theme In A Christmas Carol #achristmascarol">
            <a:hlinkClick r:id="" action="ppaction://media"/>
            <a:extLst>
              <a:ext uri="{FF2B5EF4-FFF2-40B4-BE49-F238E27FC236}">
                <a16:creationId xmlns:a16="http://schemas.microsoft.com/office/drawing/2014/main" id="{101C23EA-9BC6-99AC-7906-170E8849564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97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Huxlow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Horsley</dc:creator>
  <cp:lastModifiedBy>James Horsley</cp:lastModifiedBy>
  <cp:revision>1</cp:revision>
  <dcterms:created xsi:type="dcterms:W3CDTF">2025-05-02T12:02:30Z</dcterms:created>
  <dcterms:modified xsi:type="dcterms:W3CDTF">2025-05-02T12:03:18Z</dcterms:modified>
</cp:coreProperties>
</file>