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8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1E2B5-2190-710E-008E-DBDB7BFB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8B69C-A5D8-5F7E-9F98-148BE6DB58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0FEF2-E980-FD51-D0A3-3C758F909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5533-4D8D-4832-ABBD-C6DE69A64F97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7DF45-7E96-B11F-951C-71005B3F4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A426C-752C-454B-ABBF-EAAD45DBD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9D281-38C7-4ED5-9069-3B2FDE52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915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C1E1F-1B47-412C-613B-F09693CCB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5AF794-A4A0-CE60-8A9D-F7CAF8A8E0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058E0-0C8C-EC3D-0CED-B8E38AC19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5533-4D8D-4832-ABBD-C6DE69A64F97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C3C50-B191-8B39-6E83-EC4AD9962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0672E-9CDF-7BE3-6FAD-33BF1E05F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9D281-38C7-4ED5-9069-3B2FDE52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979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D2389A-C470-FBE6-B4E5-207FA2E9C2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A47ACD-100A-CED7-8B60-5FAEFE44F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B3DFB7-8E5B-B814-53E5-142D370DD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5533-4D8D-4832-ABBD-C6DE69A64F97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C4CD0-5AF7-FE26-D1A2-29ADEA06C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FF03E-27EB-C8E6-0697-D93714FF4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9D281-38C7-4ED5-9069-3B2FDE52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77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956EA-6313-20CA-3D32-0098BF457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CAF5B-B529-A937-1DFF-7988766B0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D98F4-0EBD-8D56-6764-A310D426B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5533-4D8D-4832-ABBD-C6DE69A64F97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82BBA-F0E9-43F6-F82D-C5971FEC9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2CFBC4-C4B6-2CD5-F1A0-601429BAF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9D281-38C7-4ED5-9069-3B2FDE52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013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3F877-169D-3B0D-96BA-F6962C962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1C726-2D02-6A34-2786-EEE062D20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51D73-5B4D-A563-300E-E7E87D193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5533-4D8D-4832-ABBD-C6DE69A64F97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B0F2F-99CE-217C-C35E-BCFBA76DC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260A2-4EDF-C974-B3DD-6340823B2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9D281-38C7-4ED5-9069-3B2FDE52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97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E6FD2-C95A-3FC9-F83B-CC378E87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C9E4B-333D-AC4C-3E86-136341542D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A45424-B850-EA05-017F-2B58F610BA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A527ED-D6F8-BF55-1015-CA36FFC29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5533-4D8D-4832-ABBD-C6DE69A64F97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714C1D-6A1E-AD9E-B4D5-9C2634C2E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871F1-AB46-702A-E713-25FB56398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9D281-38C7-4ED5-9069-3B2FDE52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07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B5DDA-BA39-82C0-F41B-486D33988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A7E42-99C0-AEDC-1B0A-8E58FBC28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261F03-B17F-8188-16CF-F381128979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523F23-910E-52BF-69D0-D7ED943F9F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899963-CD43-7D09-E8B9-EF088B4E6B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00F700-C127-7CAB-9430-7F51B1803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5533-4D8D-4832-ABBD-C6DE69A64F97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8862DF-11C5-6588-A09E-CF5B2C487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B2C91D-017C-F01A-45EB-9E8B7BA3B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9D281-38C7-4ED5-9069-3B2FDE52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400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4BDB8-63BE-7BC7-D257-7A73B56B4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C289C5-0B3B-4B0E-97DF-2000896F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5533-4D8D-4832-ABBD-C6DE69A64F97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30F4B4-C8A9-31F7-4D99-C33197496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E7FA65-3CB0-FE9C-4334-7CD92B79D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9D281-38C7-4ED5-9069-3B2FDE52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60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7A0F34-A1BB-632B-7814-E92035B7D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5533-4D8D-4832-ABBD-C6DE69A64F97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62E812-3F3C-DCF9-F2FD-110E1B0E2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92D28D-0E41-B964-6FDD-A7FA459CB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9D281-38C7-4ED5-9069-3B2FDE52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728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A5384-7D79-AEF4-404D-CDE420208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E29D5-71CC-55DD-D3D7-942E94599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75437-C5F6-D190-4ED6-DEF3086F1F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A9528-D4DC-3988-33AD-1C65BE140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5533-4D8D-4832-ABBD-C6DE69A64F97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74FFE-38A7-9C5B-9CB7-33FCCAEEE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E0270-A4B5-FD0D-0F00-88B437B25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9D281-38C7-4ED5-9069-3B2FDE52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17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4314C-CEB4-FBB7-3BB6-E2BB4F71E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C8DB6E-21EB-829C-0B65-924185A564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A2FF67-3291-475A-57A0-930C5B15D9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CBB7DE-E15D-49D3-9FE1-74904065A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5533-4D8D-4832-ABBD-C6DE69A64F97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FF0EC-3EA4-6F3E-8468-5A9243450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B0FAE-59EE-DC0E-BD66-ACE772528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9D281-38C7-4ED5-9069-3B2FDE52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59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C46FF0-7904-C40C-2EFE-F30EDDAB7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D77CF0-0F82-C36A-51B2-C19DA073D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5B35E-F01F-BB22-FF68-BBBB935A70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F15533-4D8D-4832-ABBD-C6DE69A64F97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A9239-F22B-7544-04C0-1C216DF7F2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FB5A7-11EF-4C04-01F1-152D534454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C9D281-38C7-4ED5-9069-3B2FDE52B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993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b1TxLw45OUU?list=PL5zW0ouTr5saNVw9C8TNbDHWoA89Q6Aa-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1AB26-2C3C-448C-A094-DE08BE30C4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AF53-B42B-F8C9-51D1-EBE2C3D6DA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Online Media 3" title="EVERYTHING You Need To Know On REDEMPTION: A Christmas Carol #achristmascarol">
            <a:hlinkClick r:id="" action="ppaction://media"/>
            <a:extLst>
              <a:ext uri="{FF2B5EF4-FFF2-40B4-BE49-F238E27FC236}">
                <a16:creationId xmlns:a16="http://schemas.microsoft.com/office/drawing/2014/main" id="{0149EB10-21DA-3825-864C-1E34DF390D7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82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Huxlow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Horsley</dc:creator>
  <cp:lastModifiedBy>James Horsley</cp:lastModifiedBy>
  <cp:revision>1</cp:revision>
  <dcterms:created xsi:type="dcterms:W3CDTF">2025-05-02T12:08:44Z</dcterms:created>
  <dcterms:modified xsi:type="dcterms:W3CDTF">2025-05-02T12:17:19Z</dcterms:modified>
</cp:coreProperties>
</file>