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7556500" cx="10693400"/>
  <p:notesSz cx="6797675" cy="9926625"/>
  <p:embeddedFontLst>
    <p:embeddedFont>
      <p:font typeface="Helvetica Neue"/>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7" roundtripDataSignature="AMtx7mjxc5OWkoXquNUR5tFQ9x+PCIVsW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HelveticaNeue-bold.fntdata"/><Relationship Id="rId23" Type="http://schemas.openxmlformats.org/officeDocument/2006/relationships/font" Target="fonts/HelveticaNeue-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HelveticaNeue-boldItalic.fntdata"/><Relationship Id="rId25" Type="http://schemas.openxmlformats.org/officeDocument/2006/relationships/font" Target="fonts/HelveticaNeue-italic.fntdata"/><Relationship Id="rId27"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765175" y="744538"/>
            <a:ext cx="5267325" cy="37226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06357" y="4715153"/>
            <a:ext cx="4984962" cy="446698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 name="Shape 35"/>
        <p:cNvGrpSpPr/>
        <p:nvPr/>
      </p:nvGrpSpPr>
      <p:grpSpPr>
        <a:xfrm>
          <a:off x="0" y="0"/>
          <a:ext cx="0" cy="0"/>
          <a:chOff x="0" y="0"/>
          <a:chExt cx="0" cy="0"/>
        </a:xfrm>
      </p:grpSpPr>
      <p:sp>
        <p:nvSpPr>
          <p:cNvPr id="36" name="Google Shape;36;p1:notes"/>
          <p:cNvSpPr txBox="1"/>
          <p:nvPr>
            <p:ph idx="1" type="body"/>
          </p:nvPr>
        </p:nvSpPr>
        <p:spPr>
          <a:xfrm>
            <a:off x="906357" y="4715153"/>
            <a:ext cx="4984962"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 name="Google Shape;37;p1:notes"/>
          <p:cNvSpPr/>
          <p:nvPr>
            <p:ph idx="2" type="sldImg"/>
          </p:nvPr>
        </p:nvSpPr>
        <p:spPr>
          <a:xfrm>
            <a:off x="765175" y="744538"/>
            <a:ext cx="5267325" cy="3722687"/>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8:notes"/>
          <p:cNvSpPr/>
          <p:nvPr>
            <p:ph idx="2" type="sldImg"/>
          </p:nvPr>
        </p:nvSpPr>
        <p:spPr>
          <a:xfrm>
            <a:off x="765175" y="744538"/>
            <a:ext cx="5267325" cy="37226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6" name="Google Shape;116;p8:notes"/>
          <p:cNvSpPr txBox="1"/>
          <p:nvPr>
            <p:ph idx="1" type="body"/>
          </p:nvPr>
        </p:nvSpPr>
        <p:spPr>
          <a:xfrm>
            <a:off x="906357" y="4715153"/>
            <a:ext cx="4984962"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Arial"/>
                <a:ea typeface="Arial"/>
                <a:cs typeface="Arial"/>
                <a:sym typeface="Arial"/>
              </a:rPr>
              <a:t>The final section of your Bronze DofE Award is the Expedition.​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​As part of a small team, you’ll plan your aim, choose your location and do some training to make sure you’re prepared and know what you’re doing — then spend two days and one night away.​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​You can choose how you want to travel – it doesn’t have to be on foot. You could do it by bike, canoe, kayak, wheelchair, sailing boat or even on a horse.​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​Your Expedition will improve your resilience, communication, teamwork and leadership skills.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a:t>
            </a:r>
            <a:r>
              <a:rPr b="1" lang="en-US"/>
              <a:t>Presenter: Please take care to place the same level of emphasis on each of the four sections. Whilst some young people may be attracted to the DofE because of the expedition, we know that some young people find this element daunting, so may need careful reassurance.</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lang="en-US">
                <a:latin typeface="Arial"/>
                <a:ea typeface="Arial"/>
                <a:cs typeface="Arial"/>
                <a:sym typeface="Arial"/>
              </a:rPr>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a2dd228be2_0_15:notes"/>
          <p:cNvSpPr/>
          <p:nvPr>
            <p:ph idx="2" type="sldImg"/>
          </p:nvPr>
        </p:nvSpPr>
        <p:spPr>
          <a:xfrm>
            <a:off x="765175" y="744538"/>
            <a:ext cx="5267400" cy="37227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3a2dd228be2_0_15:notes"/>
          <p:cNvSpPr txBox="1"/>
          <p:nvPr>
            <p:ph idx="1" type="body"/>
          </p:nvPr>
        </p:nvSpPr>
        <p:spPr>
          <a:xfrm>
            <a:off x="906357" y="4715153"/>
            <a:ext cx="4985100" cy="4467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a27a42c863_0_22:notes"/>
          <p:cNvSpPr/>
          <p:nvPr>
            <p:ph idx="2" type="sldImg"/>
          </p:nvPr>
        </p:nvSpPr>
        <p:spPr>
          <a:xfrm>
            <a:off x="765175" y="744538"/>
            <a:ext cx="5267400" cy="3722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7" name="Google Shape;137;g3a27a42c863_0_22:notes"/>
          <p:cNvSpPr txBox="1"/>
          <p:nvPr>
            <p:ph idx="1" type="body"/>
          </p:nvPr>
        </p:nvSpPr>
        <p:spPr>
          <a:xfrm>
            <a:off x="906357" y="4715153"/>
            <a:ext cx="4985100" cy="4467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Arial"/>
                <a:ea typeface="Arial"/>
                <a:cs typeface="Arial"/>
                <a:sym typeface="Arial"/>
              </a:rPr>
              <a:t>Once you have signed up to do your DofE, you will receive a Welcome Pack in the post which contains lots of useful information and advice.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​You will also get your own eDofE account so that you can plan your activities online using the free DofE app.​</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​You will also receive a DofE Card which will give you and your family money off in several shops selling the sorts of equipment you may need.​</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9:notes"/>
          <p:cNvSpPr/>
          <p:nvPr>
            <p:ph idx="2" type="sldImg"/>
          </p:nvPr>
        </p:nvSpPr>
        <p:spPr>
          <a:xfrm>
            <a:off x="765175" y="744538"/>
            <a:ext cx="5267325" cy="37226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8" name="Google Shape;148;p9:notes"/>
          <p:cNvSpPr txBox="1"/>
          <p:nvPr>
            <p:ph idx="1" type="body"/>
          </p:nvPr>
        </p:nvSpPr>
        <p:spPr>
          <a:xfrm>
            <a:off x="906357" y="4715153"/>
            <a:ext cx="4984962"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Arial"/>
                <a:ea typeface="Arial"/>
                <a:cs typeface="Arial"/>
                <a:sym typeface="Arial"/>
              </a:rPr>
              <a:t>Once you have signed up to do your DofE, you will receive a Welcome Pack in the post which contains lots of useful information and advice.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​You will also get your own eDofE account so that you can plan your activities online using the free DofE app.​</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​You will also receive a DofE Card which will give you and your family money off in several shops selling the sorts of equipment you may need.​</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a2dd228be2_0_7:notes"/>
          <p:cNvSpPr/>
          <p:nvPr>
            <p:ph idx="2" type="sldImg"/>
          </p:nvPr>
        </p:nvSpPr>
        <p:spPr>
          <a:xfrm>
            <a:off x="765175" y="744538"/>
            <a:ext cx="5267400" cy="37227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3a2dd228be2_0_7:notes"/>
          <p:cNvSpPr txBox="1"/>
          <p:nvPr>
            <p:ph idx="1" type="body"/>
          </p:nvPr>
        </p:nvSpPr>
        <p:spPr>
          <a:xfrm>
            <a:off x="906357" y="4715153"/>
            <a:ext cx="4985100" cy="4467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a27a42c863_0_6:notes"/>
          <p:cNvSpPr/>
          <p:nvPr>
            <p:ph idx="2" type="sldImg"/>
          </p:nvPr>
        </p:nvSpPr>
        <p:spPr>
          <a:xfrm>
            <a:off x="765175" y="744538"/>
            <a:ext cx="5267400" cy="3722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1" name="Google Shape;161;g3a27a42c863_0_6:notes"/>
          <p:cNvSpPr txBox="1"/>
          <p:nvPr>
            <p:ph idx="1" type="body"/>
          </p:nvPr>
        </p:nvSpPr>
        <p:spPr>
          <a:xfrm>
            <a:off x="906357" y="4715153"/>
            <a:ext cx="4985100" cy="4467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Arial"/>
                <a:ea typeface="Arial"/>
                <a:cs typeface="Arial"/>
                <a:sym typeface="Arial"/>
              </a:rPr>
              <a:t>Once you have signed up to do your DofE, you will receive a Welcome Pack in the post which contains lots of useful information and advice.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​You will also get your own eDofE account so that you can plan your activities online using the free DofE app.​</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​You will also receive a DofE Card which will give you and your family money off in several shops selling the sorts of equipment you may need.​</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a2e029b38c_0_0:notes"/>
          <p:cNvSpPr/>
          <p:nvPr>
            <p:ph idx="2" type="sldImg"/>
          </p:nvPr>
        </p:nvSpPr>
        <p:spPr>
          <a:xfrm>
            <a:off x="765175" y="744538"/>
            <a:ext cx="5267400" cy="3722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6" name="Google Shape;176;g3a2e029b38c_0_0:notes"/>
          <p:cNvSpPr txBox="1"/>
          <p:nvPr>
            <p:ph idx="1" type="body"/>
          </p:nvPr>
        </p:nvSpPr>
        <p:spPr>
          <a:xfrm>
            <a:off x="906357" y="4715153"/>
            <a:ext cx="4985100" cy="4467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Arial"/>
                <a:ea typeface="Arial"/>
                <a:cs typeface="Arial"/>
                <a:sym typeface="Arial"/>
              </a:rPr>
              <a:t>Once you have signed up to do your DofE, you will receive a Welcome Pack in the post which contains lots of useful information and advice.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​You will also get your own eDofE account so that you can plan your activities online using the free DofE app.​</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​You will also receive a DofE Card which will give you and your family money off in several shops selling the sorts of equipment you may need.​</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0:notes"/>
          <p:cNvSpPr/>
          <p:nvPr>
            <p:ph idx="2" type="sldImg"/>
          </p:nvPr>
        </p:nvSpPr>
        <p:spPr>
          <a:xfrm>
            <a:off x="765175" y="744538"/>
            <a:ext cx="5267325" cy="37226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6" name="Google Shape;186;p10:notes"/>
          <p:cNvSpPr txBox="1"/>
          <p:nvPr>
            <p:ph idx="1" type="body"/>
          </p:nvPr>
        </p:nvSpPr>
        <p:spPr>
          <a:xfrm>
            <a:off x="906357" y="4715153"/>
            <a:ext cx="4984962"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Arial"/>
                <a:ea typeface="Arial"/>
                <a:cs typeface="Arial"/>
                <a:sym typeface="Arial"/>
              </a:rPr>
              <a:t>The final section of your Bronze DofE Award is the Expedition.​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​As part of a small team, you’ll plan your aim, choose your location and do some training to make sure you’re prepared and know what you’re doing — then spend two days and one night away.​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​You can choose how you want to travel – it doesn’t have to be on foot. You could do it by bike, canoe, kayak, wheelchair, sailing boat or even on a horse.​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​Your Expedition will improve your resilience, communication, teamwork and leadership skills.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a:t>
            </a:r>
            <a:r>
              <a:rPr b="1" lang="en-US"/>
              <a:t>Presenter: Please take care to place the same level of emphasis on each of the four sections. Whilst some young people may be attracted to the DofE because of the expedition, we know that some young people find this element daunting, so may need careful reassurance.</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lang="en-US">
                <a:latin typeface="Arial"/>
                <a:ea typeface="Arial"/>
                <a:cs typeface="Arial"/>
                <a:sym typeface="Arial"/>
              </a:rPr>
              <a: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1:notes"/>
          <p:cNvSpPr/>
          <p:nvPr>
            <p:ph idx="2" type="sldImg"/>
          </p:nvPr>
        </p:nvSpPr>
        <p:spPr>
          <a:xfrm>
            <a:off x="765175" y="744538"/>
            <a:ext cx="5267325" cy="37226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4" name="Google Shape;204;p11:notes"/>
          <p:cNvSpPr txBox="1"/>
          <p:nvPr>
            <p:ph idx="1" type="body"/>
          </p:nvPr>
        </p:nvSpPr>
        <p:spPr>
          <a:xfrm>
            <a:off x="906357" y="4715153"/>
            <a:ext cx="4984962"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latin typeface="Arial"/>
                <a:ea typeface="Arial"/>
                <a:cs typeface="Arial"/>
                <a:sym typeface="Arial"/>
              </a:rPr>
              <a:t>Presenter: Please customise this slide with the contact details of your DofE leader/administrator.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​Explain the next steps.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​Outline your organisation’s process for signing up to DofE.​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p2:notes"/>
          <p:cNvSpPr/>
          <p:nvPr>
            <p:ph idx="2" type="sldImg"/>
          </p:nvPr>
        </p:nvSpPr>
        <p:spPr>
          <a:xfrm>
            <a:off x="765175" y="744538"/>
            <a:ext cx="5267325" cy="37226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 name="Google Shape;45;p2:notes"/>
          <p:cNvSpPr txBox="1"/>
          <p:nvPr>
            <p:ph idx="1" type="body"/>
          </p:nvPr>
        </p:nvSpPr>
        <p:spPr>
          <a:xfrm>
            <a:off x="906357" y="4715153"/>
            <a:ext cx="4984962"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Arial"/>
                <a:ea typeface="Arial"/>
                <a:cs typeface="Arial"/>
                <a:sym typeface="Arial"/>
              </a:rPr>
              <a:t>The DofE is a life-changing adventure which will help you develop the skills you need for your future life and work.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The DofE gives you the chance to discover just how much you’re capable of.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It’s a great way to meet new people, try new things, do what you love and make a difference in your community.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g36c85d99550_0_1:notes"/>
          <p:cNvSpPr/>
          <p:nvPr>
            <p:ph idx="2" type="sldImg"/>
          </p:nvPr>
        </p:nvSpPr>
        <p:spPr>
          <a:xfrm>
            <a:off x="765175" y="744538"/>
            <a:ext cx="5267400" cy="3722700"/>
          </a:xfrm>
          <a:custGeom>
            <a:rect b="b" l="l" r="r" t="t"/>
            <a:pathLst>
              <a:path extrusionOk="0" h="120000" w="120000">
                <a:moveTo>
                  <a:pt x="0" y="0"/>
                </a:moveTo>
                <a:lnTo>
                  <a:pt x="120000" y="0"/>
                </a:lnTo>
                <a:lnTo>
                  <a:pt x="120000" y="120000"/>
                </a:lnTo>
                <a:lnTo>
                  <a:pt x="0" y="120000"/>
                </a:lnTo>
                <a:close/>
              </a:path>
            </a:pathLst>
          </a:custGeom>
        </p:spPr>
      </p:sp>
      <p:sp>
        <p:nvSpPr>
          <p:cNvPr id="54" name="Google Shape;54;g36c85d99550_0_1:notes"/>
          <p:cNvSpPr txBox="1"/>
          <p:nvPr>
            <p:ph idx="1" type="body"/>
          </p:nvPr>
        </p:nvSpPr>
        <p:spPr>
          <a:xfrm>
            <a:off x="906357" y="4715153"/>
            <a:ext cx="4985100" cy="4467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3:notes"/>
          <p:cNvSpPr/>
          <p:nvPr>
            <p:ph idx="2" type="sldImg"/>
          </p:nvPr>
        </p:nvSpPr>
        <p:spPr>
          <a:xfrm>
            <a:off x="765175" y="744538"/>
            <a:ext cx="5267325" cy="37226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62" name="Google Shape;62;p3:notes"/>
          <p:cNvSpPr txBox="1"/>
          <p:nvPr>
            <p:ph idx="1" type="body"/>
          </p:nvPr>
        </p:nvSpPr>
        <p:spPr>
          <a:xfrm>
            <a:off x="906357" y="4715153"/>
            <a:ext cx="4984962"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Arial"/>
                <a:ea typeface="Arial"/>
                <a:cs typeface="Arial"/>
                <a:sym typeface="Arial"/>
              </a:rPr>
              <a:t>The following film provides an overview of the Duke of Edinburgh's Award.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4:notes"/>
          <p:cNvSpPr/>
          <p:nvPr>
            <p:ph idx="2" type="sldImg"/>
          </p:nvPr>
        </p:nvSpPr>
        <p:spPr>
          <a:xfrm>
            <a:off x="765175" y="744538"/>
            <a:ext cx="5267325" cy="37226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69" name="Google Shape;69;p4:notes"/>
          <p:cNvSpPr txBox="1"/>
          <p:nvPr>
            <p:ph idx="1" type="body"/>
          </p:nvPr>
        </p:nvSpPr>
        <p:spPr>
          <a:xfrm>
            <a:off x="906357" y="4715153"/>
            <a:ext cx="4984962"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Arial"/>
                <a:ea typeface="Arial"/>
                <a:cs typeface="Arial"/>
                <a:sym typeface="Arial"/>
              </a:rPr>
              <a:t>To achieve your DofE Bronze Award, you will need to complete four sections – Volunteering, Physical activity, developing a skill and the Expedition.​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Activities for each section take a minimum of one hour a week, so they can easily fit in around your studies and other interests.​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You will need to spend at least 3 months completing each of the Volunteering, Physical and Skills sections.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You will also need to decide which one of these you would like to do for six months.​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You will need to keep a record of the time you spend on each activity.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You should ask somebody who has a good understanding of the activity you have chosen to write a report describing what you have done.​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It may seem daunting at first but remember that most activities can count towards your DofE.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I will now describe each section of the award in more detail.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3a2dd228be2_0_1:notes"/>
          <p:cNvSpPr/>
          <p:nvPr>
            <p:ph idx="2" type="sldImg"/>
          </p:nvPr>
        </p:nvSpPr>
        <p:spPr>
          <a:xfrm>
            <a:off x="765175" y="744538"/>
            <a:ext cx="5267400" cy="3722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5" name="Google Shape;75;g3a2dd228be2_0_1:notes"/>
          <p:cNvSpPr txBox="1"/>
          <p:nvPr>
            <p:ph idx="1" type="body"/>
          </p:nvPr>
        </p:nvSpPr>
        <p:spPr>
          <a:xfrm>
            <a:off x="906357" y="4715153"/>
            <a:ext cx="4985100" cy="4467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Arial"/>
                <a:ea typeface="Arial"/>
                <a:cs typeface="Arial"/>
                <a:sym typeface="Arial"/>
              </a:rPr>
              <a:t>To achieve your DofE Bronze Award, you will need to complete four sections – Volunteering, Physical activity, developing a skill and the Expedition.​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Activities for each section take a minimum of one hour a week, so they can easily fit in around your studies and other interests.​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You will need to spend at least 3 months completing each of the Volunteering, Physical and Skills sections.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You will also need to decide which one of these you would like to do for six months.​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You will need to keep a record of the time you spend on each activity.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You should ask somebody who has a good understanding of the activity you have chosen to write a report describing what you have done.​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It may seem daunting at first but remember that most activities can count towards your DofE.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I will now describe each section of the award in more detail.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5:notes"/>
          <p:cNvSpPr/>
          <p:nvPr>
            <p:ph idx="2" type="sldImg"/>
          </p:nvPr>
        </p:nvSpPr>
        <p:spPr>
          <a:xfrm>
            <a:off x="765175" y="744538"/>
            <a:ext cx="5267325" cy="37226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80" name="Google Shape;80;p5:notes"/>
          <p:cNvSpPr txBox="1"/>
          <p:nvPr>
            <p:ph idx="1" type="body"/>
          </p:nvPr>
        </p:nvSpPr>
        <p:spPr>
          <a:xfrm>
            <a:off x="906357" y="4715153"/>
            <a:ext cx="4984962"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As part of your Bronze DofE Award, you will need to donate some of your time to volunteering.​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Volunteering is a chance to help other people, and to make a difference to the causes you feel most passionate about.​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As well as changing things for the better, lots of young people find that volunteering is a great way to increase their confidence and gain new skills.​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Examples of volunteering could be coaching a local football team, collecting items for a foodbank or campaigning for change on issues you feel passionate about</a:t>
            </a:r>
            <a:r>
              <a:rPr b="1" lang="en-US"/>
              <a:t> </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latin typeface="Arial"/>
                <a:ea typeface="Arial"/>
                <a:cs typeface="Arial"/>
                <a:sym typeface="Arial"/>
              </a:rPr>
              <a:t>Presenter: Feel free to include a broad range of examples here and to talk about what previous participants have done.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latin typeface="Arial"/>
                <a:ea typeface="Arial"/>
                <a:cs typeface="Arial"/>
                <a:sym typeface="Arial"/>
              </a:rPr>
              <a:t>You can choose to volunteer in any area you would like – the only rule is that you must not be doing a job that companies would normally pay somebody for.​</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6:notes"/>
          <p:cNvSpPr/>
          <p:nvPr>
            <p:ph idx="2" type="sldImg"/>
          </p:nvPr>
        </p:nvSpPr>
        <p:spPr>
          <a:xfrm>
            <a:off x="765175" y="744538"/>
            <a:ext cx="5267325" cy="37226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92" name="Google Shape;92;p6:notes"/>
          <p:cNvSpPr txBox="1"/>
          <p:nvPr>
            <p:ph idx="1" type="body"/>
          </p:nvPr>
        </p:nvSpPr>
        <p:spPr>
          <a:xfrm>
            <a:off x="906357" y="4715153"/>
            <a:ext cx="4984962"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To complete the Physical section of your Bronze Award, you will have the opportunity to take part in regular physical activity.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Becoming more active can be a huge amount of fun, and it can also help you feel happier and healthier.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Almost any dance, sport or fitness activity can count — it’s completely up to you which activities you choose.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You may decide to join a team or to do something on your own.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You may like to try something completely different, or to concentrate and improve on an activity you already do. </a:t>
            </a:r>
            <a:endParaRPr/>
          </a:p>
          <a:p>
            <a:pPr indent="0" lvl="0" marL="0" rtl="0" algn="l">
              <a:lnSpc>
                <a:spcPct val="100000"/>
              </a:lnSpc>
              <a:spcBef>
                <a:spcPts val="0"/>
              </a:spcBef>
              <a:spcAft>
                <a:spcPts val="0"/>
              </a:spcAft>
              <a:buSzPts val="1400"/>
              <a:buNone/>
            </a:pPr>
            <a:r>
              <a:rPr lang="en-US"/>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7:notes"/>
          <p:cNvSpPr/>
          <p:nvPr>
            <p:ph idx="2" type="sldImg"/>
          </p:nvPr>
        </p:nvSpPr>
        <p:spPr>
          <a:xfrm>
            <a:off x="765175" y="744538"/>
            <a:ext cx="5267325" cy="37226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5" name="Google Shape;105;p7:notes"/>
          <p:cNvSpPr txBox="1"/>
          <p:nvPr>
            <p:ph idx="1" type="body"/>
          </p:nvPr>
        </p:nvSpPr>
        <p:spPr>
          <a:xfrm>
            <a:off x="906357" y="4715153"/>
            <a:ext cx="4984962"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Through the Skills section, you will be encouraged to develop your practical and social skills in an area you can choose.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You can decide whether you will try to get better at something you already feel passionate about, or learn to do something new.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 the past, young people have done a huge range of different activities for their skills section, such as computer coding, driving and cooking.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Presenter: Please add in your own examples here.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Gaining new interests and talents is a huge amount of fun and lots of young people also feel a real sense of achievement from doing it.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0" type="tx">
  <p:cSld name="TITLE_AND_BODY">
    <p:spTree>
      <p:nvGrpSpPr>
        <p:cNvPr id="9" name="Shape 9"/>
        <p:cNvGrpSpPr/>
        <p:nvPr/>
      </p:nvGrpSpPr>
      <p:grpSpPr>
        <a:xfrm>
          <a:off x="0" y="0"/>
          <a:ext cx="0" cy="0"/>
          <a:chOff x="0" y="0"/>
          <a:chExt cx="0" cy="0"/>
        </a:xfrm>
      </p:grpSpPr>
      <p:sp>
        <p:nvSpPr>
          <p:cNvPr id="10" name="Google Shape;10;p13"/>
          <p:cNvSpPr txBox="1"/>
          <p:nvPr>
            <p:ph idx="12" type="sldNum"/>
          </p:nvPr>
        </p:nvSpPr>
        <p:spPr>
          <a:xfrm>
            <a:off x="9891757" y="7033448"/>
            <a:ext cx="266974" cy="279401"/>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0">
  <p:cSld name="Title and Content 0">
    <p:spTree>
      <p:nvGrpSpPr>
        <p:cNvPr id="11" name="Shape 11"/>
        <p:cNvGrpSpPr/>
        <p:nvPr/>
      </p:nvGrpSpPr>
      <p:grpSpPr>
        <a:xfrm>
          <a:off x="0" y="0"/>
          <a:ext cx="0" cy="0"/>
          <a:chOff x="0" y="0"/>
          <a:chExt cx="0" cy="0"/>
        </a:xfrm>
      </p:grpSpPr>
      <p:sp>
        <p:nvSpPr>
          <p:cNvPr id="12" name="Google Shape;12;p14"/>
          <p:cNvSpPr txBox="1"/>
          <p:nvPr>
            <p:ph type="title"/>
          </p:nvPr>
        </p:nvSpPr>
        <p:spPr>
          <a:xfrm>
            <a:off x="444500" y="278709"/>
            <a:ext cx="9804400" cy="756923"/>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13" name="Google Shape;13;p14"/>
          <p:cNvSpPr txBox="1"/>
          <p:nvPr>
            <p:ph idx="1" type="body"/>
          </p:nvPr>
        </p:nvSpPr>
        <p:spPr>
          <a:xfrm>
            <a:off x="444500" y="1522191"/>
            <a:ext cx="4749800" cy="2311401"/>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4" name="Google Shape;14;p14"/>
          <p:cNvSpPr txBox="1"/>
          <p:nvPr>
            <p:ph idx="12" type="sldNum"/>
          </p:nvPr>
        </p:nvSpPr>
        <p:spPr>
          <a:xfrm>
            <a:off x="9891757" y="7033448"/>
            <a:ext cx="266974" cy="279401"/>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5" name="Shape 15"/>
        <p:cNvGrpSpPr/>
        <p:nvPr/>
      </p:nvGrpSpPr>
      <p:grpSpPr>
        <a:xfrm>
          <a:off x="0" y="0"/>
          <a:ext cx="0" cy="0"/>
          <a:chOff x="0" y="0"/>
          <a:chExt cx="0" cy="0"/>
        </a:xfrm>
      </p:grpSpPr>
      <p:sp>
        <p:nvSpPr>
          <p:cNvPr id="16" name="Google Shape;16;p15"/>
          <p:cNvSpPr/>
          <p:nvPr/>
        </p:nvSpPr>
        <p:spPr>
          <a:xfrm>
            <a:off x="2621707" y="5756780"/>
            <a:ext cx="3320961" cy="178284"/>
          </a:xfrm>
          <a:prstGeom prst="rect">
            <a:avLst/>
          </a:prstGeom>
          <a:blipFill rotWithShape="1">
            <a:blip r:embed="rId2">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17" name="Google Shape;17;p15"/>
          <p:cNvSpPr/>
          <p:nvPr/>
        </p:nvSpPr>
        <p:spPr>
          <a:xfrm>
            <a:off x="2775642" y="5528173"/>
            <a:ext cx="3034034" cy="142281"/>
          </a:xfrm>
          <a:prstGeom prst="rect">
            <a:avLst/>
          </a:prstGeom>
          <a:blipFill rotWithShape="1">
            <a:blip r:embed="rId3">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18" name="Google Shape;18;p15"/>
          <p:cNvSpPr txBox="1"/>
          <p:nvPr>
            <p:ph idx="12" type="sldNum"/>
          </p:nvPr>
        </p:nvSpPr>
        <p:spPr>
          <a:xfrm>
            <a:off x="9891757" y="7033448"/>
            <a:ext cx="266974" cy="279401"/>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9" name="Shape 19"/>
        <p:cNvGrpSpPr/>
        <p:nvPr/>
      </p:nvGrpSpPr>
      <p:grpSpPr>
        <a:xfrm>
          <a:off x="0" y="0"/>
          <a:ext cx="0" cy="0"/>
          <a:chOff x="0" y="0"/>
          <a:chExt cx="0" cy="0"/>
        </a:xfrm>
      </p:grpSpPr>
      <p:sp>
        <p:nvSpPr>
          <p:cNvPr id="20" name="Google Shape;20;p16"/>
          <p:cNvSpPr/>
          <p:nvPr/>
        </p:nvSpPr>
        <p:spPr>
          <a:xfrm>
            <a:off x="-3" y="10"/>
            <a:ext cx="10692009" cy="7559996"/>
          </a:xfrm>
          <a:prstGeom prst="rect">
            <a:avLst/>
          </a:prstGeom>
          <a:solidFill>
            <a:srgbClr val="FFDC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21" name="Google Shape;21;p16"/>
          <p:cNvSpPr txBox="1"/>
          <p:nvPr>
            <p:ph type="title"/>
          </p:nvPr>
        </p:nvSpPr>
        <p:spPr>
          <a:xfrm>
            <a:off x="444500" y="278709"/>
            <a:ext cx="9804400" cy="756923"/>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22" name="Google Shape;22;p16"/>
          <p:cNvSpPr txBox="1"/>
          <p:nvPr>
            <p:ph idx="12" type="sldNum"/>
          </p:nvPr>
        </p:nvSpPr>
        <p:spPr>
          <a:xfrm>
            <a:off x="9891757" y="7033448"/>
            <a:ext cx="266974" cy="279401"/>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3" name="Shape 23"/>
        <p:cNvGrpSpPr/>
        <p:nvPr/>
      </p:nvGrpSpPr>
      <p:grpSpPr>
        <a:xfrm>
          <a:off x="0" y="0"/>
          <a:ext cx="0" cy="0"/>
          <a:chOff x="0" y="0"/>
          <a:chExt cx="0" cy="0"/>
        </a:xfrm>
      </p:grpSpPr>
      <p:sp>
        <p:nvSpPr>
          <p:cNvPr id="24" name="Google Shape;24;p17"/>
          <p:cNvSpPr txBox="1"/>
          <p:nvPr>
            <p:ph type="title"/>
          </p:nvPr>
        </p:nvSpPr>
        <p:spPr>
          <a:xfrm>
            <a:off x="802005" y="2344483"/>
            <a:ext cx="9089391" cy="1588201"/>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25" name="Google Shape;25;p17"/>
          <p:cNvSpPr txBox="1"/>
          <p:nvPr>
            <p:ph idx="1" type="body"/>
          </p:nvPr>
        </p:nvSpPr>
        <p:spPr>
          <a:xfrm>
            <a:off x="1604010" y="4235196"/>
            <a:ext cx="7485382" cy="1890715"/>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26" name="Google Shape;26;p17"/>
          <p:cNvSpPr txBox="1"/>
          <p:nvPr>
            <p:ph idx="12" type="sldNum"/>
          </p:nvPr>
        </p:nvSpPr>
        <p:spPr>
          <a:xfrm>
            <a:off x="9891757" y="7033448"/>
            <a:ext cx="266974" cy="279401"/>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7" name="Shape 27"/>
        <p:cNvGrpSpPr/>
        <p:nvPr/>
      </p:nvGrpSpPr>
      <p:grpSpPr>
        <a:xfrm>
          <a:off x="0" y="0"/>
          <a:ext cx="0" cy="0"/>
          <a:chOff x="0" y="0"/>
          <a:chExt cx="0" cy="0"/>
        </a:xfrm>
      </p:grpSpPr>
      <p:sp>
        <p:nvSpPr>
          <p:cNvPr id="28" name="Google Shape;28;p18"/>
          <p:cNvSpPr txBox="1"/>
          <p:nvPr>
            <p:ph type="title"/>
          </p:nvPr>
        </p:nvSpPr>
        <p:spPr>
          <a:xfrm>
            <a:off x="444500" y="278709"/>
            <a:ext cx="9804400" cy="756923"/>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29" name="Google Shape;29;p18"/>
          <p:cNvSpPr txBox="1"/>
          <p:nvPr>
            <p:ph idx="1" type="body"/>
          </p:nvPr>
        </p:nvSpPr>
        <p:spPr>
          <a:xfrm>
            <a:off x="444500" y="1522191"/>
            <a:ext cx="4749800" cy="2311401"/>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30" name="Google Shape;30;p18"/>
          <p:cNvSpPr txBox="1"/>
          <p:nvPr>
            <p:ph idx="12" type="sldNum"/>
          </p:nvPr>
        </p:nvSpPr>
        <p:spPr>
          <a:xfrm>
            <a:off x="9891757" y="7033448"/>
            <a:ext cx="266974" cy="279401"/>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 name="Shape 31"/>
        <p:cNvGrpSpPr/>
        <p:nvPr/>
      </p:nvGrpSpPr>
      <p:grpSpPr>
        <a:xfrm>
          <a:off x="0" y="0"/>
          <a:ext cx="0" cy="0"/>
          <a:chOff x="0" y="0"/>
          <a:chExt cx="0" cy="0"/>
        </a:xfrm>
      </p:grpSpPr>
      <p:sp>
        <p:nvSpPr>
          <p:cNvPr id="32" name="Google Shape;32;p19"/>
          <p:cNvSpPr txBox="1"/>
          <p:nvPr>
            <p:ph type="title"/>
          </p:nvPr>
        </p:nvSpPr>
        <p:spPr>
          <a:xfrm>
            <a:off x="444500" y="278709"/>
            <a:ext cx="9804400" cy="756923"/>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33" name="Google Shape;33;p19"/>
          <p:cNvSpPr txBox="1"/>
          <p:nvPr>
            <p:ph idx="1" type="body"/>
          </p:nvPr>
        </p:nvSpPr>
        <p:spPr>
          <a:xfrm>
            <a:off x="534669" y="1739455"/>
            <a:ext cx="4651632" cy="4991483"/>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34" name="Google Shape;34;p19"/>
          <p:cNvSpPr txBox="1"/>
          <p:nvPr>
            <p:ph idx="12" type="sldNum"/>
          </p:nvPr>
        </p:nvSpPr>
        <p:spPr>
          <a:xfrm>
            <a:off x="9891757" y="7033448"/>
            <a:ext cx="266974" cy="279401"/>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2"/>
          <p:cNvSpPr txBox="1"/>
          <p:nvPr>
            <p:ph type="title"/>
          </p:nvPr>
        </p:nvSpPr>
        <p:spPr>
          <a:xfrm>
            <a:off x="444500" y="278709"/>
            <a:ext cx="9804400" cy="756923"/>
          </a:xfrm>
          <a:prstGeom prst="rect">
            <a:avLst/>
          </a:prstGeom>
          <a:noFill/>
          <a:ln>
            <a:noFill/>
          </a:ln>
        </p:spPr>
        <p:txBody>
          <a:bodyPr anchorCtr="0" anchor="t" bIns="0" lIns="0" spcFirstLastPara="1" rIns="0" wrap="square" tIns="0">
            <a:normAutofit/>
          </a:bodyPr>
          <a:lstStyle>
            <a:lvl1pPr lvl="0" marR="0" rtl="0" algn="l">
              <a:lnSpc>
                <a:spcPct val="100000"/>
              </a:lnSpc>
              <a:spcBef>
                <a:spcPts val="0"/>
              </a:spcBef>
              <a:spcAft>
                <a:spcPts val="0"/>
              </a:spcAft>
              <a:buClr>
                <a:srgbClr val="FFFFFF"/>
              </a:buClr>
              <a:buSzPts val="4800"/>
              <a:buFont typeface="Arial"/>
              <a:buNone/>
              <a:defRPr b="1" i="0" sz="48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FFFFFF"/>
              </a:buClr>
              <a:buSzPts val="4800"/>
              <a:buFont typeface="Arial"/>
              <a:buNone/>
              <a:defRPr b="1" i="0" sz="4800" u="none" cap="none" strike="noStrike">
                <a:solidFill>
                  <a:srgbClr val="FFFFFF"/>
                </a:solidFill>
                <a:latin typeface="Arial"/>
                <a:ea typeface="Arial"/>
                <a:cs typeface="Arial"/>
                <a:sym typeface="Arial"/>
              </a:defRPr>
            </a:lvl2pPr>
            <a:lvl3pPr lvl="2" marR="0" rtl="0" algn="l">
              <a:lnSpc>
                <a:spcPct val="100000"/>
              </a:lnSpc>
              <a:spcBef>
                <a:spcPts val="0"/>
              </a:spcBef>
              <a:spcAft>
                <a:spcPts val="0"/>
              </a:spcAft>
              <a:buClr>
                <a:srgbClr val="FFFFFF"/>
              </a:buClr>
              <a:buSzPts val="4800"/>
              <a:buFont typeface="Arial"/>
              <a:buNone/>
              <a:defRPr b="1" i="0" sz="4800" u="none" cap="none" strike="noStrike">
                <a:solidFill>
                  <a:srgbClr val="FFFFFF"/>
                </a:solidFill>
                <a:latin typeface="Arial"/>
                <a:ea typeface="Arial"/>
                <a:cs typeface="Arial"/>
                <a:sym typeface="Arial"/>
              </a:defRPr>
            </a:lvl3pPr>
            <a:lvl4pPr lvl="3" marR="0" rtl="0" algn="l">
              <a:lnSpc>
                <a:spcPct val="100000"/>
              </a:lnSpc>
              <a:spcBef>
                <a:spcPts val="0"/>
              </a:spcBef>
              <a:spcAft>
                <a:spcPts val="0"/>
              </a:spcAft>
              <a:buClr>
                <a:srgbClr val="FFFFFF"/>
              </a:buClr>
              <a:buSzPts val="4800"/>
              <a:buFont typeface="Arial"/>
              <a:buNone/>
              <a:defRPr b="1" i="0" sz="4800" u="none" cap="none" strike="noStrike">
                <a:solidFill>
                  <a:srgbClr val="FFFFFF"/>
                </a:solidFill>
                <a:latin typeface="Arial"/>
                <a:ea typeface="Arial"/>
                <a:cs typeface="Arial"/>
                <a:sym typeface="Arial"/>
              </a:defRPr>
            </a:lvl4pPr>
            <a:lvl5pPr lvl="4" marR="0" rtl="0" algn="l">
              <a:lnSpc>
                <a:spcPct val="100000"/>
              </a:lnSpc>
              <a:spcBef>
                <a:spcPts val="0"/>
              </a:spcBef>
              <a:spcAft>
                <a:spcPts val="0"/>
              </a:spcAft>
              <a:buClr>
                <a:srgbClr val="FFFFFF"/>
              </a:buClr>
              <a:buSzPts val="4800"/>
              <a:buFont typeface="Arial"/>
              <a:buNone/>
              <a:defRPr b="1" i="0" sz="4800" u="none" cap="none" strike="noStrike">
                <a:solidFill>
                  <a:srgbClr val="FFFFFF"/>
                </a:solidFill>
                <a:latin typeface="Arial"/>
                <a:ea typeface="Arial"/>
                <a:cs typeface="Arial"/>
                <a:sym typeface="Arial"/>
              </a:defRPr>
            </a:lvl5pPr>
            <a:lvl6pPr lvl="5" marR="0" rtl="0" algn="l">
              <a:lnSpc>
                <a:spcPct val="100000"/>
              </a:lnSpc>
              <a:spcBef>
                <a:spcPts val="0"/>
              </a:spcBef>
              <a:spcAft>
                <a:spcPts val="0"/>
              </a:spcAft>
              <a:buClr>
                <a:srgbClr val="FFFFFF"/>
              </a:buClr>
              <a:buSzPts val="4800"/>
              <a:buFont typeface="Arial"/>
              <a:buNone/>
              <a:defRPr b="1" i="0" sz="4800" u="none" cap="none" strike="noStrike">
                <a:solidFill>
                  <a:srgbClr val="FFFFFF"/>
                </a:solidFill>
                <a:latin typeface="Arial"/>
                <a:ea typeface="Arial"/>
                <a:cs typeface="Arial"/>
                <a:sym typeface="Arial"/>
              </a:defRPr>
            </a:lvl6pPr>
            <a:lvl7pPr lvl="6" marR="0" rtl="0" algn="l">
              <a:lnSpc>
                <a:spcPct val="100000"/>
              </a:lnSpc>
              <a:spcBef>
                <a:spcPts val="0"/>
              </a:spcBef>
              <a:spcAft>
                <a:spcPts val="0"/>
              </a:spcAft>
              <a:buClr>
                <a:srgbClr val="FFFFFF"/>
              </a:buClr>
              <a:buSzPts val="4800"/>
              <a:buFont typeface="Arial"/>
              <a:buNone/>
              <a:defRPr b="1" i="0" sz="4800" u="none" cap="none" strike="noStrike">
                <a:solidFill>
                  <a:srgbClr val="FFFFFF"/>
                </a:solidFill>
                <a:latin typeface="Arial"/>
                <a:ea typeface="Arial"/>
                <a:cs typeface="Arial"/>
                <a:sym typeface="Arial"/>
              </a:defRPr>
            </a:lvl7pPr>
            <a:lvl8pPr lvl="7" marR="0" rtl="0" algn="l">
              <a:lnSpc>
                <a:spcPct val="100000"/>
              </a:lnSpc>
              <a:spcBef>
                <a:spcPts val="0"/>
              </a:spcBef>
              <a:spcAft>
                <a:spcPts val="0"/>
              </a:spcAft>
              <a:buClr>
                <a:srgbClr val="FFFFFF"/>
              </a:buClr>
              <a:buSzPts val="4800"/>
              <a:buFont typeface="Arial"/>
              <a:buNone/>
              <a:defRPr b="1" i="0" sz="4800" u="none" cap="none" strike="noStrike">
                <a:solidFill>
                  <a:srgbClr val="FFFFFF"/>
                </a:solidFill>
                <a:latin typeface="Arial"/>
                <a:ea typeface="Arial"/>
                <a:cs typeface="Arial"/>
                <a:sym typeface="Arial"/>
              </a:defRPr>
            </a:lvl8pPr>
            <a:lvl9pPr lvl="8" marR="0" rtl="0" algn="l">
              <a:lnSpc>
                <a:spcPct val="100000"/>
              </a:lnSpc>
              <a:spcBef>
                <a:spcPts val="0"/>
              </a:spcBef>
              <a:spcAft>
                <a:spcPts val="0"/>
              </a:spcAft>
              <a:buClr>
                <a:srgbClr val="FFFFFF"/>
              </a:buClr>
              <a:buSzPts val="4800"/>
              <a:buFont typeface="Arial"/>
              <a:buNone/>
              <a:defRPr b="1" i="0" sz="4800" u="none" cap="none" strike="noStrike">
                <a:solidFill>
                  <a:srgbClr val="FFFFFF"/>
                </a:solidFill>
                <a:latin typeface="Arial"/>
                <a:ea typeface="Arial"/>
                <a:cs typeface="Arial"/>
                <a:sym typeface="Arial"/>
              </a:defRPr>
            </a:lvl9pPr>
          </a:lstStyle>
          <a:p/>
        </p:txBody>
      </p:sp>
      <p:sp>
        <p:nvSpPr>
          <p:cNvPr id="7" name="Google Shape;7;p12"/>
          <p:cNvSpPr txBox="1"/>
          <p:nvPr>
            <p:ph idx="1" type="body"/>
          </p:nvPr>
        </p:nvSpPr>
        <p:spPr>
          <a:xfrm>
            <a:off x="534669" y="1739455"/>
            <a:ext cx="4651632" cy="4991483"/>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Arial"/>
                <a:ea typeface="Arial"/>
                <a:cs typeface="Arial"/>
                <a:sym typeface="Arial"/>
              </a:defRPr>
            </a:lvl9pPr>
          </a:lstStyle>
          <a:p/>
        </p:txBody>
      </p:sp>
      <p:sp>
        <p:nvSpPr>
          <p:cNvPr id="8" name="Google Shape;8;p12"/>
          <p:cNvSpPr txBox="1"/>
          <p:nvPr>
            <p:ph idx="12" type="sldNum"/>
          </p:nvPr>
        </p:nvSpPr>
        <p:spPr>
          <a:xfrm>
            <a:off x="9891757" y="7033448"/>
            <a:ext cx="266974" cy="279401"/>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jpg"/><Relationship Id="rId4" Type="http://schemas.openxmlformats.org/officeDocument/2006/relationships/image" Target="../media/image2.png"/><Relationship Id="rId5" Type="http://schemas.openxmlformats.org/officeDocument/2006/relationships/image" Target="../media/image29.jpg"/><Relationship Id="rId6" Type="http://schemas.openxmlformats.org/officeDocument/2006/relationships/image" Target="../media/image24.jpg"/><Relationship Id="rId7" Type="http://schemas.openxmlformats.org/officeDocument/2006/relationships/image" Target="../media/image42.jpg"/><Relationship Id="rId8" Type="http://schemas.openxmlformats.org/officeDocument/2006/relationships/image" Target="../media/image2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www.dofe.org" TargetMode="External"/><Relationship Id="rId4" Type="http://schemas.openxmlformats.org/officeDocument/2006/relationships/image" Target="../media/image2.png"/><Relationship Id="rId5"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4.png"/><Relationship Id="rId4" Type="http://schemas.openxmlformats.org/officeDocument/2006/relationships/image" Target="../media/image28.png"/><Relationship Id="rId5" Type="http://schemas.openxmlformats.org/officeDocument/2006/relationships/image" Target="../media/image30.png"/><Relationship Id="rId6" Type="http://schemas.openxmlformats.org/officeDocument/2006/relationships/image" Target="../media/image35.png"/><Relationship Id="rId7" Type="http://schemas.openxmlformats.org/officeDocument/2006/relationships/image" Target="../media/image20.png"/><Relationship Id="rId8"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28.png"/><Relationship Id="rId5"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39.jpg"/><Relationship Id="rId4" Type="http://schemas.openxmlformats.org/officeDocument/2006/relationships/image" Target="../media/image34.png"/><Relationship Id="rId10" Type="http://schemas.openxmlformats.org/officeDocument/2006/relationships/image" Target="../media/image45.png"/><Relationship Id="rId9" Type="http://schemas.openxmlformats.org/officeDocument/2006/relationships/image" Target="../media/image43.jpg"/><Relationship Id="rId5" Type="http://schemas.openxmlformats.org/officeDocument/2006/relationships/image" Target="../media/image32.png"/><Relationship Id="rId6" Type="http://schemas.openxmlformats.org/officeDocument/2006/relationships/image" Target="../media/image28.png"/><Relationship Id="rId7" Type="http://schemas.openxmlformats.org/officeDocument/2006/relationships/image" Target="../media/image40.jpg"/><Relationship Id="rId8" Type="http://schemas.openxmlformats.org/officeDocument/2006/relationships/image" Target="../media/image3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4.png"/><Relationship Id="rId4" Type="http://schemas.openxmlformats.org/officeDocument/2006/relationships/image" Target="../media/image32.png"/><Relationship Id="rId5"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4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1.jpg"/><Relationship Id="rId4" Type="http://schemas.openxmlformats.org/officeDocument/2006/relationships/image" Target="../media/image1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www.youtube.com/watch?v=GuZMfKbMW6M" TargetMode="Externa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jp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22.png"/><Relationship Id="rId7" Type="http://schemas.openxmlformats.org/officeDocument/2006/relationships/hyperlink" Target="https://www.dofe.org/do/volunteerin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26.png"/><Relationship Id="rId5" Type="http://schemas.openxmlformats.org/officeDocument/2006/relationships/image" Target="../media/image14.png"/><Relationship Id="rId6" Type="http://schemas.openxmlformats.org/officeDocument/2006/relationships/image" Target="../media/image2.png"/><Relationship Id="rId7" Type="http://schemas.openxmlformats.org/officeDocument/2006/relationships/hyperlink" Target="https://www.dofe.org/do/physical/" TargetMode="External"/><Relationship Id="rId8"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jpg"/><Relationship Id="rId4" Type="http://schemas.openxmlformats.org/officeDocument/2006/relationships/image" Target="../media/image36.jpg"/><Relationship Id="rId5" Type="http://schemas.openxmlformats.org/officeDocument/2006/relationships/image" Target="../media/image2.png"/><Relationship Id="rId6" Type="http://schemas.openxmlformats.org/officeDocument/2006/relationships/hyperlink" Target="https://www.dofe.org/do/skills/"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 name="Shape 38"/>
        <p:cNvGrpSpPr/>
        <p:nvPr/>
      </p:nvGrpSpPr>
      <p:grpSpPr>
        <a:xfrm>
          <a:off x="0" y="0"/>
          <a:ext cx="0" cy="0"/>
          <a:chOff x="0" y="0"/>
          <a:chExt cx="0" cy="0"/>
        </a:xfrm>
      </p:grpSpPr>
      <p:sp>
        <p:nvSpPr>
          <p:cNvPr id="39" name="Google Shape;39;p1"/>
          <p:cNvSpPr/>
          <p:nvPr/>
        </p:nvSpPr>
        <p:spPr>
          <a:xfrm>
            <a:off x="-1" y="11"/>
            <a:ext cx="10692005" cy="7559994"/>
          </a:xfrm>
          <a:prstGeom prst="rect">
            <a:avLst/>
          </a:prstGeom>
          <a:blipFill rotWithShape="1">
            <a:blip r:embed="rId3">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40" name="Google Shape;40;p1"/>
          <p:cNvSpPr/>
          <p:nvPr/>
        </p:nvSpPr>
        <p:spPr>
          <a:xfrm>
            <a:off x="254000" y="254011"/>
            <a:ext cx="1029106" cy="1029107"/>
          </a:xfrm>
          <a:prstGeom prst="rect">
            <a:avLst/>
          </a:prstGeom>
          <a:blipFill rotWithShape="1">
            <a:blip r:embed="rId4">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41" name="Google Shape;41;p1"/>
          <p:cNvSpPr/>
          <p:nvPr/>
        </p:nvSpPr>
        <p:spPr>
          <a:xfrm>
            <a:off x="1595977" y="255235"/>
            <a:ext cx="1588881" cy="1029964"/>
          </a:xfrm>
          <a:prstGeom prst="rect">
            <a:avLst/>
          </a:prstGeom>
          <a:blipFill rotWithShape="1">
            <a:blip r:embed="rId5">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42" name="Google Shape;42;p1"/>
          <p:cNvSpPr/>
          <p:nvPr/>
        </p:nvSpPr>
        <p:spPr>
          <a:xfrm>
            <a:off x="256079" y="2682424"/>
            <a:ext cx="10125394" cy="4091683"/>
          </a:xfrm>
          <a:prstGeom prst="rect">
            <a:avLst/>
          </a:prstGeom>
          <a:blipFill rotWithShape="1">
            <a:blip r:embed="rId6">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group of people sitting on the grass&#10;&#10;Description automatically generated with medium confidence" id="118" name="Google Shape;118;p8"/>
          <p:cNvPicPr preferRelativeResize="0"/>
          <p:nvPr/>
        </p:nvPicPr>
        <p:blipFill rotWithShape="1">
          <a:blip r:embed="rId3">
            <a:alphaModFix/>
          </a:blip>
          <a:srcRect b="0" l="0" r="0" t="0"/>
          <a:stretch/>
        </p:blipFill>
        <p:spPr>
          <a:xfrm>
            <a:off x="6396098" y="3527825"/>
            <a:ext cx="3732052" cy="2099279"/>
          </a:xfrm>
          <a:prstGeom prst="rect">
            <a:avLst/>
          </a:prstGeom>
          <a:noFill/>
          <a:ln>
            <a:noFill/>
          </a:ln>
        </p:spPr>
      </p:pic>
      <p:sp>
        <p:nvSpPr>
          <p:cNvPr id="119" name="Google Shape;119;p8"/>
          <p:cNvSpPr/>
          <p:nvPr/>
        </p:nvSpPr>
        <p:spPr>
          <a:xfrm>
            <a:off x="0" y="6"/>
            <a:ext cx="6844601" cy="7559996"/>
          </a:xfrm>
          <a:custGeom>
            <a:rect b="b" l="l" r="r" t="t"/>
            <a:pathLst>
              <a:path extrusionOk="0" h="21600" w="21600">
                <a:moveTo>
                  <a:pt x="21600" y="0"/>
                </a:moveTo>
                <a:lnTo>
                  <a:pt x="0" y="0"/>
                </a:lnTo>
                <a:lnTo>
                  <a:pt x="0" y="21600"/>
                </a:lnTo>
                <a:lnTo>
                  <a:pt x="17272" y="21600"/>
                </a:lnTo>
                <a:lnTo>
                  <a:pt x="21600" y="0"/>
                </a:lnTo>
                <a:close/>
              </a:path>
            </a:pathLst>
          </a:custGeom>
          <a:solidFill>
            <a:srgbClr val="FFDC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120" name="Google Shape;120;p8"/>
          <p:cNvSpPr/>
          <p:nvPr/>
        </p:nvSpPr>
        <p:spPr>
          <a:xfrm>
            <a:off x="457200" y="6208674"/>
            <a:ext cx="2572562" cy="894132"/>
          </a:xfrm>
          <a:prstGeom prst="rect">
            <a:avLst/>
          </a:prstGeom>
          <a:blipFill rotWithShape="1">
            <a:blip r:embed="rId4">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121" name="Google Shape;121;p8"/>
          <p:cNvSpPr txBox="1"/>
          <p:nvPr>
            <p:ph type="title"/>
          </p:nvPr>
        </p:nvSpPr>
        <p:spPr>
          <a:xfrm>
            <a:off x="444498" y="278708"/>
            <a:ext cx="3141984" cy="756925"/>
          </a:xfrm>
          <a:prstGeom prst="rect">
            <a:avLst/>
          </a:prstGeom>
          <a:noFill/>
          <a:ln>
            <a:noFill/>
          </a:ln>
        </p:spPr>
        <p:txBody>
          <a:bodyPr anchorCtr="0" anchor="t" bIns="0" lIns="0" spcFirstLastPara="1" rIns="0" wrap="square" tIns="0">
            <a:normAutofit/>
          </a:bodyPr>
          <a:lstStyle/>
          <a:p>
            <a:pPr indent="12700" lvl="0" marL="0" rtl="0" algn="l">
              <a:lnSpc>
                <a:spcPct val="100000"/>
              </a:lnSpc>
              <a:spcBef>
                <a:spcPts val="0"/>
              </a:spcBef>
              <a:spcAft>
                <a:spcPts val="0"/>
              </a:spcAft>
              <a:buClr>
                <a:srgbClr val="FFFFFF"/>
              </a:buClr>
              <a:buSzPts val="4800"/>
              <a:buFont typeface="Arial"/>
              <a:buNone/>
            </a:pPr>
            <a:r>
              <a:rPr b="1" i="0" lang="en-US" sz="4800" u="none" cap="none" strike="noStrike">
                <a:solidFill>
                  <a:srgbClr val="FFFFFF"/>
                </a:solidFill>
                <a:latin typeface="Arial"/>
                <a:ea typeface="Arial"/>
                <a:cs typeface="Arial"/>
                <a:sym typeface="Arial"/>
              </a:rPr>
              <a:t>Expedition</a:t>
            </a:r>
            <a:endParaRPr/>
          </a:p>
        </p:txBody>
      </p:sp>
      <p:sp>
        <p:nvSpPr>
          <p:cNvPr id="122" name="Google Shape;122;p8"/>
          <p:cNvSpPr/>
          <p:nvPr/>
        </p:nvSpPr>
        <p:spPr>
          <a:xfrm>
            <a:off x="444500" y="1522189"/>
            <a:ext cx="5870575" cy="2956844"/>
          </a:xfrm>
          <a:prstGeom prst="rect">
            <a:avLst/>
          </a:prstGeom>
          <a:noFill/>
          <a:ln>
            <a:noFill/>
          </a:ln>
        </p:spPr>
        <p:txBody>
          <a:bodyPr anchorCtr="0" anchor="t" bIns="0" lIns="0" spcFirstLastPara="1" rIns="0" wrap="square" tIns="0">
            <a:spAutoFit/>
          </a:bodyPr>
          <a:lstStyle/>
          <a:p>
            <a:pPr indent="12700" lvl="0" marL="0" marR="5080" rtl="0" algn="l">
              <a:lnSpc>
                <a:spcPct val="100000"/>
              </a:lnSpc>
              <a:spcBef>
                <a:spcPts val="0"/>
              </a:spcBef>
              <a:spcAft>
                <a:spcPts val="0"/>
              </a:spcAft>
              <a:buClr>
                <a:srgbClr val="FFFFFF"/>
              </a:buClr>
              <a:buSzPts val="3600"/>
              <a:buFont typeface="Arial"/>
              <a:buNone/>
            </a:pPr>
            <a:r>
              <a:rPr b="1" i="0" lang="en-US" sz="3600" u="none" cap="none" strike="noStrike">
                <a:solidFill>
                  <a:srgbClr val="FFFFFF"/>
                </a:solidFill>
                <a:latin typeface="Arial"/>
                <a:ea typeface="Arial"/>
                <a:cs typeface="Arial"/>
                <a:sym typeface="Arial"/>
              </a:rPr>
              <a:t>Explore </a:t>
            </a:r>
            <a:r>
              <a:rPr b="1" i="0" lang="en-US" sz="3600" u="none" cap="none" strike="noStrike">
                <a:solidFill>
                  <a:srgbClr val="000000"/>
                </a:solidFill>
                <a:latin typeface="Arial"/>
                <a:ea typeface="Arial"/>
                <a:cs typeface="Arial"/>
                <a:sym typeface="Arial"/>
              </a:rPr>
              <a:t>the great outdoors  and spend a night away  from home</a:t>
            </a:r>
            <a:endParaRPr b="0" i="0" sz="1400" u="none" cap="none" strike="noStrike">
              <a:solidFill>
                <a:srgbClr val="000000"/>
              </a:solidFill>
              <a:latin typeface="Arial"/>
              <a:ea typeface="Arial"/>
              <a:cs typeface="Arial"/>
              <a:sym typeface="Arial"/>
            </a:endParaRPr>
          </a:p>
          <a:p>
            <a:pPr indent="12700" lvl="0" marL="0" marR="1175385" rtl="0" algn="l">
              <a:lnSpc>
                <a:spcPct val="100000"/>
              </a:lnSpc>
              <a:spcBef>
                <a:spcPts val="2400"/>
              </a:spcBef>
              <a:spcAft>
                <a:spcPts val="0"/>
              </a:spcAft>
              <a:buClr>
                <a:srgbClr val="FFFFFF"/>
              </a:buClr>
              <a:buSzPts val="3600"/>
              <a:buFont typeface="Arial"/>
              <a:buNone/>
            </a:pPr>
            <a:r>
              <a:rPr b="1" i="0" lang="en-US" sz="3600" u="none" cap="none" strike="noStrike">
                <a:solidFill>
                  <a:srgbClr val="FFFFFF"/>
                </a:solidFill>
                <a:latin typeface="Arial"/>
                <a:ea typeface="Arial"/>
                <a:cs typeface="Arial"/>
                <a:sym typeface="Arial"/>
              </a:rPr>
              <a:t>Create </a:t>
            </a:r>
            <a:r>
              <a:rPr b="1" i="0" lang="en-US" sz="3600" u="none" cap="none" strike="noStrike">
                <a:solidFill>
                  <a:srgbClr val="000000"/>
                </a:solidFill>
                <a:latin typeface="Arial"/>
                <a:ea typeface="Arial"/>
                <a:cs typeface="Arial"/>
                <a:sym typeface="Arial"/>
              </a:rPr>
              <a:t>memories that  will last a lifetime</a:t>
            </a:r>
            <a:endParaRPr b="0" i="0" sz="1400" u="none" cap="none" strike="noStrike">
              <a:solidFill>
                <a:srgbClr val="000000"/>
              </a:solidFill>
              <a:latin typeface="Arial"/>
              <a:ea typeface="Arial"/>
              <a:cs typeface="Arial"/>
              <a:sym typeface="Arial"/>
            </a:endParaRPr>
          </a:p>
        </p:txBody>
      </p:sp>
      <p:pic>
        <p:nvPicPr>
          <p:cNvPr id="123" name="Google Shape;123;p8" title="20250605_111858(1).jpg"/>
          <p:cNvPicPr preferRelativeResize="0"/>
          <p:nvPr/>
        </p:nvPicPr>
        <p:blipFill>
          <a:blip r:embed="rId5">
            <a:alphaModFix/>
          </a:blip>
          <a:stretch>
            <a:fillRect/>
          </a:stretch>
        </p:blipFill>
        <p:spPr>
          <a:xfrm>
            <a:off x="7526876" y="1152925"/>
            <a:ext cx="3166536" cy="2374902"/>
          </a:xfrm>
          <a:prstGeom prst="rect">
            <a:avLst/>
          </a:prstGeom>
          <a:noFill/>
          <a:ln>
            <a:noFill/>
          </a:ln>
        </p:spPr>
      </p:pic>
      <p:pic>
        <p:nvPicPr>
          <p:cNvPr id="124" name="Google Shape;124;p8" title="20250503_175227.jpg"/>
          <p:cNvPicPr preferRelativeResize="0"/>
          <p:nvPr/>
        </p:nvPicPr>
        <p:blipFill>
          <a:blip r:embed="rId6">
            <a:alphaModFix/>
          </a:blip>
          <a:stretch>
            <a:fillRect/>
          </a:stretch>
        </p:blipFill>
        <p:spPr>
          <a:xfrm>
            <a:off x="5275721" y="5627092"/>
            <a:ext cx="2572549" cy="1929408"/>
          </a:xfrm>
          <a:prstGeom prst="rect">
            <a:avLst/>
          </a:prstGeom>
          <a:noFill/>
          <a:ln>
            <a:noFill/>
          </a:ln>
        </p:spPr>
      </p:pic>
      <p:pic>
        <p:nvPicPr>
          <p:cNvPr id="125" name="Google Shape;125;p8" title="20250503_134436.jpg"/>
          <p:cNvPicPr preferRelativeResize="0"/>
          <p:nvPr/>
        </p:nvPicPr>
        <p:blipFill>
          <a:blip r:embed="rId7">
            <a:alphaModFix/>
          </a:blip>
          <a:stretch>
            <a:fillRect/>
          </a:stretch>
        </p:blipFill>
        <p:spPr>
          <a:xfrm>
            <a:off x="7848276" y="5293675"/>
            <a:ext cx="2799022" cy="2099274"/>
          </a:xfrm>
          <a:prstGeom prst="rect">
            <a:avLst/>
          </a:prstGeom>
          <a:noFill/>
          <a:ln>
            <a:noFill/>
          </a:ln>
        </p:spPr>
      </p:pic>
      <p:pic>
        <p:nvPicPr>
          <p:cNvPr id="126" name="Google Shape;126;p8" title="20250503_170359.jpg"/>
          <p:cNvPicPr preferRelativeResize="0"/>
          <p:nvPr/>
        </p:nvPicPr>
        <p:blipFill>
          <a:blip r:embed="rId8">
            <a:alphaModFix/>
          </a:blip>
          <a:stretch>
            <a:fillRect/>
          </a:stretch>
        </p:blipFill>
        <p:spPr>
          <a:xfrm>
            <a:off x="6396092" y="0"/>
            <a:ext cx="1974524" cy="26326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C00"/>
        </a:solidFill>
      </p:bgPr>
    </p:bg>
    <p:spTree>
      <p:nvGrpSpPr>
        <p:cNvPr id="130" name="Shape 130"/>
        <p:cNvGrpSpPr/>
        <p:nvPr/>
      </p:nvGrpSpPr>
      <p:grpSpPr>
        <a:xfrm>
          <a:off x="0" y="0"/>
          <a:ext cx="0" cy="0"/>
          <a:chOff x="0" y="0"/>
          <a:chExt cx="0" cy="0"/>
        </a:xfrm>
      </p:grpSpPr>
      <p:sp>
        <p:nvSpPr>
          <p:cNvPr id="131" name="Google Shape;131;g3a2dd228be2_0_15"/>
          <p:cNvSpPr txBox="1"/>
          <p:nvPr>
            <p:ph type="title"/>
          </p:nvPr>
        </p:nvSpPr>
        <p:spPr>
          <a:xfrm>
            <a:off x="444550" y="606484"/>
            <a:ext cx="9804300" cy="7569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US" u="sng">
                <a:solidFill>
                  <a:schemeClr val="hlink"/>
                </a:solidFill>
                <a:hlinkClick r:id="rId3"/>
              </a:rPr>
              <a:t>www.dofe.org</a:t>
            </a:r>
            <a:endParaRPr/>
          </a:p>
        </p:txBody>
      </p:sp>
      <p:sp>
        <p:nvSpPr>
          <p:cNvPr id="132" name="Google Shape;132;g3a2dd228be2_0_15"/>
          <p:cNvSpPr txBox="1"/>
          <p:nvPr>
            <p:ph idx="1" type="body"/>
          </p:nvPr>
        </p:nvSpPr>
        <p:spPr>
          <a:xfrm>
            <a:off x="457200" y="2195016"/>
            <a:ext cx="4749900" cy="2311500"/>
          </a:xfrm>
          <a:prstGeom prst="rect">
            <a:avLst/>
          </a:prstGeom>
        </p:spPr>
        <p:txBody>
          <a:bodyPr anchorCtr="0" anchor="t" bIns="0" lIns="0" spcFirstLastPara="1" rIns="0" wrap="square" tIns="0">
            <a:normAutofit fontScale="85000" lnSpcReduction="20000"/>
          </a:bodyPr>
          <a:lstStyle/>
          <a:p>
            <a:pPr indent="0" lvl="0" marL="0" rtl="0" algn="l">
              <a:lnSpc>
                <a:spcPct val="115000"/>
              </a:lnSpc>
              <a:spcBef>
                <a:spcPts val="0"/>
              </a:spcBef>
              <a:spcAft>
                <a:spcPts val="0"/>
              </a:spcAft>
              <a:buClr>
                <a:schemeClr val="dk1"/>
              </a:buClr>
              <a:buSzPct val="30555"/>
              <a:buFont typeface="Arial"/>
              <a:buNone/>
            </a:pPr>
            <a:r>
              <a:rPr lang="en-US">
                <a:solidFill>
                  <a:schemeClr val="dk1"/>
                </a:solidFill>
              </a:rPr>
              <a:t>Visit our website for the most up-to-date information and guidance. </a:t>
            </a:r>
            <a:endParaRPr>
              <a:solidFill>
                <a:schemeClr val="dk1"/>
              </a:solidFill>
            </a:endParaRPr>
          </a:p>
          <a:p>
            <a:pPr indent="0" lvl="0" marL="0" rtl="0" algn="l">
              <a:spcBef>
                <a:spcPts val="0"/>
              </a:spcBef>
              <a:spcAft>
                <a:spcPts val="0"/>
              </a:spcAft>
              <a:buNone/>
            </a:pPr>
            <a:r>
              <a:t/>
            </a:r>
            <a:endParaRPr/>
          </a:p>
        </p:txBody>
      </p:sp>
      <p:sp>
        <p:nvSpPr>
          <p:cNvPr id="133" name="Google Shape;133;g3a2dd228be2_0_15"/>
          <p:cNvSpPr/>
          <p:nvPr/>
        </p:nvSpPr>
        <p:spPr>
          <a:xfrm>
            <a:off x="457200" y="5993450"/>
            <a:ext cx="2806800" cy="1109100"/>
          </a:xfrm>
          <a:prstGeom prst="rect">
            <a:avLst/>
          </a:prstGeom>
          <a:blipFill rotWithShape="1">
            <a:blip r:embed="rId4">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pic>
        <p:nvPicPr>
          <p:cNvPr id="134" name="Google Shape;134;g3a2dd228be2_0_15"/>
          <p:cNvPicPr preferRelativeResize="0"/>
          <p:nvPr/>
        </p:nvPicPr>
        <p:blipFill>
          <a:blip r:embed="rId5">
            <a:alphaModFix/>
          </a:blip>
          <a:stretch>
            <a:fillRect/>
          </a:stretch>
        </p:blipFill>
        <p:spPr>
          <a:xfrm>
            <a:off x="4313525" y="3572016"/>
            <a:ext cx="6038139" cy="274518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g3a27a42c863_0_22"/>
          <p:cNvSpPr txBox="1"/>
          <p:nvPr>
            <p:ph type="title"/>
          </p:nvPr>
        </p:nvSpPr>
        <p:spPr>
          <a:xfrm>
            <a:off x="444500" y="278708"/>
            <a:ext cx="8979000" cy="756900"/>
          </a:xfrm>
          <a:prstGeom prst="rect">
            <a:avLst/>
          </a:prstGeom>
          <a:noFill/>
          <a:ln>
            <a:noFill/>
          </a:ln>
        </p:spPr>
        <p:txBody>
          <a:bodyPr anchorCtr="0" anchor="t" bIns="0" lIns="0" spcFirstLastPara="1" rIns="0" wrap="square" tIns="0">
            <a:normAutofit/>
          </a:bodyPr>
          <a:lstStyle/>
          <a:p>
            <a:pPr indent="12700" lvl="0" marL="0" rtl="0" algn="l">
              <a:lnSpc>
                <a:spcPct val="100000"/>
              </a:lnSpc>
              <a:spcBef>
                <a:spcPts val="0"/>
              </a:spcBef>
              <a:spcAft>
                <a:spcPts val="0"/>
              </a:spcAft>
              <a:buClr>
                <a:srgbClr val="FFFFFF"/>
              </a:buClr>
              <a:buSzPts val="5333"/>
              <a:buFont typeface="Arial"/>
              <a:buNone/>
            </a:pPr>
            <a:r>
              <a:rPr lang="en-US"/>
              <a:t>How to record your session</a:t>
            </a:r>
            <a:endParaRPr/>
          </a:p>
        </p:txBody>
      </p:sp>
      <p:sp>
        <p:nvSpPr>
          <p:cNvPr id="140" name="Google Shape;140;g3a27a42c863_0_22"/>
          <p:cNvSpPr/>
          <p:nvPr/>
        </p:nvSpPr>
        <p:spPr>
          <a:xfrm>
            <a:off x="2853763" y="958048"/>
            <a:ext cx="7838100" cy="432900"/>
          </a:xfrm>
          <a:prstGeom prst="rect">
            <a:avLst/>
          </a:prstGeom>
          <a:blipFill rotWithShape="1">
            <a:blip r:embed="rId3">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141" name="Google Shape;141;g3a27a42c863_0_22"/>
          <p:cNvSpPr/>
          <p:nvPr/>
        </p:nvSpPr>
        <p:spPr>
          <a:xfrm>
            <a:off x="2853763" y="7102805"/>
            <a:ext cx="6971100" cy="364200"/>
          </a:xfrm>
          <a:prstGeom prst="rect">
            <a:avLst/>
          </a:prstGeom>
          <a:blipFill rotWithShape="1">
            <a:blip r:embed="rId4">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pic>
        <p:nvPicPr>
          <p:cNvPr id="142" name="Google Shape;142;g3a27a42c863_0_22"/>
          <p:cNvPicPr preferRelativeResize="0"/>
          <p:nvPr/>
        </p:nvPicPr>
        <p:blipFill>
          <a:blip r:embed="rId5">
            <a:alphaModFix/>
          </a:blip>
          <a:stretch>
            <a:fillRect/>
          </a:stretch>
        </p:blipFill>
        <p:spPr>
          <a:xfrm>
            <a:off x="1084025" y="1384399"/>
            <a:ext cx="3980350" cy="5557925"/>
          </a:xfrm>
          <a:prstGeom prst="rect">
            <a:avLst/>
          </a:prstGeom>
          <a:noFill/>
          <a:ln>
            <a:noFill/>
          </a:ln>
        </p:spPr>
      </p:pic>
      <p:pic>
        <p:nvPicPr>
          <p:cNvPr id="143" name="Google Shape;143;g3a27a42c863_0_22"/>
          <p:cNvPicPr preferRelativeResize="0"/>
          <p:nvPr/>
        </p:nvPicPr>
        <p:blipFill>
          <a:blip r:embed="rId6">
            <a:alphaModFix/>
          </a:blip>
          <a:stretch>
            <a:fillRect/>
          </a:stretch>
        </p:blipFill>
        <p:spPr>
          <a:xfrm>
            <a:off x="6711375" y="1384398"/>
            <a:ext cx="3740150" cy="2552400"/>
          </a:xfrm>
          <a:prstGeom prst="rect">
            <a:avLst/>
          </a:prstGeom>
          <a:noFill/>
          <a:ln>
            <a:noFill/>
          </a:ln>
        </p:spPr>
      </p:pic>
      <p:pic>
        <p:nvPicPr>
          <p:cNvPr id="144" name="Google Shape;144;g3a27a42c863_0_22"/>
          <p:cNvPicPr preferRelativeResize="0"/>
          <p:nvPr/>
        </p:nvPicPr>
        <p:blipFill>
          <a:blip r:embed="rId7">
            <a:alphaModFix/>
          </a:blip>
          <a:stretch>
            <a:fillRect/>
          </a:stretch>
        </p:blipFill>
        <p:spPr>
          <a:xfrm>
            <a:off x="5251300" y="4416998"/>
            <a:ext cx="2705100" cy="1685925"/>
          </a:xfrm>
          <a:prstGeom prst="rect">
            <a:avLst/>
          </a:prstGeom>
          <a:noFill/>
          <a:ln>
            <a:noFill/>
          </a:ln>
        </p:spPr>
      </p:pic>
      <p:pic>
        <p:nvPicPr>
          <p:cNvPr id="145" name="Google Shape;145;g3a27a42c863_0_22"/>
          <p:cNvPicPr preferRelativeResize="0"/>
          <p:nvPr/>
        </p:nvPicPr>
        <p:blipFill>
          <a:blip r:embed="rId8">
            <a:alphaModFix/>
          </a:blip>
          <a:stretch>
            <a:fillRect/>
          </a:stretch>
        </p:blipFill>
        <p:spPr>
          <a:xfrm>
            <a:off x="8143325" y="4727523"/>
            <a:ext cx="2143125" cy="21431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9"/>
          <p:cNvSpPr/>
          <p:nvPr/>
        </p:nvSpPr>
        <p:spPr>
          <a:xfrm>
            <a:off x="9818460" y="1384399"/>
            <a:ext cx="873544" cy="6082732"/>
          </a:xfrm>
          <a:prstGeom prst="rect">
            <a:avLst/>
          </a:prstGeom>
          <a:blipFill rotWithShape="1">
            <a:blip r:embed="rId3">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151" name="Google Shape;151;p9"/>
          <p:cNvSpPr/>
          <p:nvPr/>
        </p:nvSpPr>
        <p:spPr>
          <a:xfrm>
            <a:off x="2853763" y="7102805"/>
            <a:ext cx="6971205" cy="364327"/>
          </a:xfrm>
          <a:prstGeom prst="rect">
            <a:avLst/>
          </a:prstGeom>
          <a:blipFill rotWithShape="1">
            <a:blip r:embed="rId4">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pic>
        <p:nvPicPr>
          <p:cNvPr id="152" name="Google Shape;152;p9"/>
          <p:cNvPicPr preferRelativeResize="0"/>
          <p:nvPr/>
        </p:nvPicPr>
        <p:blipFill>
          <a:blip r:embed="rId5">
            <a:alphaModFix/>
          </a:blip>
          <a:stretch>
            <a:fillRect/>
          </a:stretch>
        </p:blipFill>
        <p:spPr>
          <a:xfrm>
            <a:off x="-63141" y="0"/>
            <a:ext cx="10756541" cy="7605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g3a2dd228be2_0_7"/>
          <p:cNvSpPr txBox="1"/>
          <p:nvPr>
            <p:ph type="title"/>
          </p:nvPr>
        </p:nvSpPr>
        <p:spPr>
          <a:xfrm>
            <a:off x="444500" y="278709"/>
            <a:ext cx="9804300" cy="7569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t/>
            </a:r>
            <a:endParaRPr/>
          </a:p>
        </p:txBody>
      </p:sp>
      <p:pic>
        <p:nvPicPr>
          <p:cNvPr id="158" name="Google Shape;158;g3a2dd228be2_0_7"/>
          <p:cNvPicPr preferRelativeResize="0"/>
          <p:nvPr/>
        </p:nvPicPr>
        <p:blipFill>
          <a:blip r:embed="rId3">
            <a:alphaModFix/>
          </a:blip>
          <a:stretch>
            <a:fillRect/>
          </a:stretch>
        </p:blipFill>
        <p:spPr>
          <a:xfrm>
            <a:off x="-180250" y="-49000"/>
            <a:ext cx="10873650" cy="7688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g3a27a42c863_0_6"/>
          <p:cNvSpPr txBox="1"/>
          <p:nvPr>
            <p:ph type="title"/>
          </p:nvPr>
        </p:nvSpPr>
        <p:spPr>
          <a:xfrm>
            <a:off x="444500" y="278708"/>
            <a:ext cx="8979000" cy="756900"/>
          </a:xfrm>
          <a:prstGeom prst="rect">
            <a:avLst/>
          </a:prstGeom>
          <a:noFill/>
          <a:ln>
            <a:noFill/>
          </a:ln>
        </p:spPr>
        <p:txBody>
          <a:bodyPr anchorCtr="0" anchor="t" bIns="0" lIns="0" spcFirstLastPara="1" rIns="0" wrap="square" tIns="0">
            <a:normAutofit/>
          </a:bodyPr>
          <a:lstStyle/>
          <a:p>
            <a:pPr indent="12700" lvl="0" marL="0" rtl="0" algn="l">
              <a:lnSpc>
                <a:spcPct val="100000"/>
              </a:lnSpc>
              <a:spcBef>
                <a:spcPts val="0"/>
              </a:spcBef>
              <a:spcAft>
                <a:spcPts val="0"/>
              </a:spcAft>
              <a:buClr>
                <a:srgbClr val="FFFFFF"/>
              </a:buClr>
              <a:buSzPts val="5333"/>
              <a:buFont typeface="Arial"/>
              <a:buNone/>
            </a:pPr>
            <a:r>
              <a:rPr lang="en-US"/>
              <a:t>Your Welcome Pack and eDofE</a:t>
            </a:r>
            <a:endParaRPr/>
          </a:p>
        </p:txBody>
      </p:sp>
      <p:sp>
        <p:nvSpPr>
          <p:cNvPr id="164" name="Google Shape;164;g3a27a42c863_0_6"/>
          <p:cNvSpPr/>
          <p:nvPr/>
        </p:nvSpPr>
        <p:spPr>
          <a:xfrm>
            <a:off x="5346000" y="1276806"/>
            <a:ext cx="4888800" cy="5826000"/>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165" name="Google Shape;165;g3a27a42c863_0_6"/>
          <p:cNvSpPr/>
          <p:nvPr/>
        </p:nvSpPr>
        <p:spPr>
          <a:xfrm>
            <a:off x="457197" y="1276806"/>
            <a:ext cx="4888800" cy="5826000"/>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166" name="Google Shape;166;g3a27a42c863_0_6"/>
          <p:cNvSpPr/>
          <p:nvPr/>
        </p:nvSpPr>
        <p:spPr>
          <a:xfrm>
            <a:off x="457198" y="1276806"/>
            <a:ext cx="2396700" cy="5826000"/>
          </a:xfrm>
          <a:prstGeom prst="rect">
            <a:avLst/>
          </a:prstGeom>
          <a:blipFill rotWithShape="1">
            <a:blip r:embed="rId3">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167" name="Google Shape;167;g3a27a42c863_0_6"/>
          <p:cNvSpPr/>
          <p:nvPr/>
        </p:nvSpPr>
        <p:spPr>
          <a:xfrm>
            <a:off x="2853763" y="958048"/>
            <a:ext cx="7838100" cy="432900"/>
          </a:xfrm>
          <a:prstGeom prst="rect">
            <a:avLst/>
          </a:prstGeom>
          <a:blipFill rotWithShape="1">
            <a:blip r:embed="rId4">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168" name="Google Shape;168;g3a27a42c863_0_6"/>
          <p:cNvSpPr/>
          <p:nvPr/>
        </p:nvSpPr>
        <p:spPr>
          <a:xfrm>
            <a:off x="9818460" y="1384399"/>
            <a:ext cx="873600" cy="6082800"/>
          </a:xfrm>
          <a:prstGeom prst="rect">
            <a:avLst/>
          </a:prstGeom>
          <a:blipFill rotWithShape="1">
            <a:blip r:embed="rId5">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169" name="Google Shape;169;g3a27a42c863_0_6"/>
          <p:cNvSpPr/>
          <p:nvPr/>
        </p:nvSpPr>
        <p:spPr>
          <a:xfrm>
            <a:off x="2853763" y="7102805"/>
            <a:ext cx="6971100" cy="364200"/>
          </a:xfrm>
          <a:prstGeom prst="rect">
            <a:avLst/>
          </a:prstGeom>
          <a:blipFill rotWithShape="1">
            <a:blip r:embed="rId6">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170" name="Google Shape;170;g3a27a42c863_0_6"/>
          <p:cNvSpPr/>
          <p:nvPr/>
        </p:nvSpPr>
        <p:spPr>
          <a:xfrm>
            <a:off x="5346000" y="1276806"/>
            <a:ext cx="3157500" cy="3140700"/>
          </a:xfrm>
          <a:prstGeom prst="rect">
            <a:avLst/>
          </a:prstGeom>
          <a:blipFill rotWithShape="1">
            <a:blip r:embed="rId7">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171" name="Google Shape;171;g3a27a42c863_0_6"/>
          <p:cNvSpPr/>
          <p:nvPr/>
        </p:nvSpPr>
        <p:spPr>
          <a:xfrm>
            <a:off x="8497123" y="1276806"/>
            <a:ext cx="1737600" cy="5826000"/>
          </a:xfrm>
          <a:prstGeom prst="rect">
            <a:avLst/>
          </a:prstGeom>
          <a:blipFill rotWithShape="1">
            <a:blip r:embed="rId8">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172" name="Google Shape;172;g3a27a42c863_0_6"/>
          <p:cNvSpPr/>
          <p:nvPr/>
        </p:nvSpPr>
        <p:spPr>
          <a:xfrm>
            <a:off x="5346000" y="4411112"/>
            <a:ext cx="3157500" cy="2691600"/>
          </a:xfrm>
          <a:prstGeom prst="rect">
            <a:avLst/>
          </a:prstGeom>
          <a:blipFill rotWithShape="1">
            <a:blip r:embed="rId9">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173" name="Google Shape;173;g3a27a42c863_0_6"/>
          <p:cNvSpPr/>
          <p:nvPr/>
        </p:nvSpPr>
        <p:spPr>
          <a:xfrm>
            <a:off x="2853763" y="1276806"/>
            <a:ext cx="2492400" cy="5826000"/>
          </a:xfrm>
          <a:prstGeom prst="rect">
            <a:avLst/>
          </a:prstGeom>
          <a:blipFill rotWithShape="1">
            <a:blip r:embed="rId10">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3a2e029b38c_0_0"/>
          <p:cNvSpPr txBox="1"/>
          <p:nvPr>
            <p:ph type="title"/>
          </p:nvPr>
        </p:nvSpPr>
        <p:spPr>
          <a:xfrm>
            <a:off x="444500" y="278708"/>
            <a:ext cx="8979000" cy="756900"/>
          </a:xfrm>
          <a:prstGeom prst="rect">
            <a:avLst/>
          </a:prstGeom>
          <a:noFill/>
          <a:ln>
            <a:noFill/>
          </a:ln>
        </p:spPr>
        <p:txBody>
          <a:bodyPr anchorCtr="0" anchor="t" bIns="0" lIns="0" spcFirstLastPara="1" rIns="0" wrap="square" tIns="0">
            <a:normAutofit/>
          </a:bodyPr>
          <a:lstStyle/>
          <a:p>
            <a:pPr indent="12700" lvl="0" marL="0" rtl="0" algn="l">
              <a:lnSpc>
                <a:spcPct val="100000"/>
              </a:lnSpc>
              <a:spcBef>
                <a:spcPts val="0"/>
              </a:spcBef>
              <a:spcAft>
                <a:spcPts val="0"/>
              </a:spcAft>
              <a:buClr>
                <a:srgbClr val="FFFFFF"/>
              </a:buClr>
              <a:buSzPts val="5333"/>
              <a:buFont typeface="Arial"/>
              <a:buNone/>
            </a:pPr>
            <a:r>
              <a:rPr lang="en-US"/>
              <a:t>Lunch club</a:t>
            </a:r>
            <a:endParaRPr/>
          </a:p>
        </p:txBody>
      </p:sp>
      <p:sp>
        <p:nvSpPr>
          <p:cNvPr id="179" name="Google Shape;179;g3a2e029b38c_0_0"/>
          <p:cNvSpPr/>
          <p:nvPr/>
        </p:nvSpPr>
        <p:spPr>
          <a:xfrm>
            <a:off x="2853763" y="958048"/>
            <a:ext cx="7838100" cy="432900"/>
          </a:xfrm>
          <a:prstGeom prst="rect">
            <a:avLst/>
          </a:prstGeom>
          <a:blipFill rotWithShape="1">
            <a:blip r:embed="rId3">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180" name="Google Shape;180;g3a2e029b38c_0_0"/>
          <p:cNvSpPr/>
          <p:nvPr/>
        </p:nvSpPr>
        <p:spPr>
          <a:xfrm>
            <a:off x="9818460" y="1384399"/>
            <a:ext cx="873600" cy="6082800"/>
          </a:xfrm>
          <a:prstGeom prst="rect">
            <a:avLst/>
          </a:prstGeom>
          <a:blipFill rotWithShape="1">
            <a:blip r:embed="rId4">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181" name="Google Shape;181;g3a2e029b38c_0_0"/>
          <p:cNvSpPr/>
          <p:nvPr/>
        </p:nvSpPr>
        <p:spPr>
          <a:xfrm>
            <a:off x="2853763" y="7102805"/>
            <a:ext cx="6971100" cy="364200"/>
          </a:xfrm>
          <a:prstGeom prst="rect">
            <a:avLst/>
          </a:prstGeom>
          <a:blipFill rotWithShape="1">
            <a:blip r:embed="rId5">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182" name="Google Shape;182;g3a2e029b38c_0_0"/>
          <p:cNvSpPr txBox="1"/>
          <p:nvPr/>
        </p:nvSpPr>
        <p:spPr>
          <a:xfrm>
            <a:off x="572775" y="1485600"/>
            <a:ext cx="7763400" cy="232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600"/>
              <a:t>Mrs Sandison will hold a lunchclub every other week starting in February to prepare for the expedition. </a:t>
            </a:r>
            <a:endParaRPr sz="3600"/>
          </a:p>
        </p:txBody>
      </p:sp>
      <p:sp>
        <p:nvSpPr>
          <p:cNvPr id="183" name="Google Shape;183;g3a2e029b38c_0_0"/>
          <p:cNvSpPr txBox="1"/>
          <p:nvPr/>
        </p:nvSpPr>
        <p:spPr>
          <a:xfrm>
            <a:off x="444500" y="4337225"/>
            <a:ext cx="8453700" cy="18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600"/>
              <a:t>There will also be a drop in session every Thursday lunchtime for anyone who needs some support. </a:t>
            </a:r>
            <a:endParaRPr sz="36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10"/>
          <p:cNvSpPr/>
          <p:nvPr/>
        </p:nvSpPr>
        <p:spPr>
          <a:xfrm>
            <a:off x="0" y="6"/>
            <a:ext cx="10693400" cy="7559996"/>
          </a:xfrm>
          <a:custGeom>
            <a:rect b="b" l="l" r="r" t="t"/>
            <a:pathLst>
              <a:path extrusionOk="0" h="21600" w="21600">
                <a:moveTo>
                  <a:pt x="21600" y="0"/>
                </a:moveTo>
                <a:lnTo>
                  <a:pt x="0" y="0"/>
                </a:lnTo>
                <a:lnTo>
                  <a:pt x="0" y="21600"/>
                </a:lnTo>
                <a:lnTo>
                  <a:pt x="17272" y="21600"/>
                </a:lnTo>
                <a:lnTo>
                  <a:pt x="21600" y="0"/>
                </a:lnTo>
                <a:close/>
              </a:path>
            </a:pathLst>
          </a:custGeom>
          <a:solidFill>
            <a:srgbClr val="FFDC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189" name="Google Shape;189;p10"/>
          <p:cNvSpPr/>
          <p:nvPr/>
        </p:nvSpPr>
        <p:spPr>
          <a:xfrm>
            <a:off x="457200" y="6208674"/>
            <a:ext cx="2572562" cy="894132"/>
          </a:xfrm>
          <a:prstGeom prst="rect">
            <a:avLst/>
          </a:prstGeom>
          <a:blipFill rotWithShape="1">
            <a:blip r:embed="rId3">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190" name="Google Shape;190;p10"/>
          <p:cNvSpPr txBox="1"/>
          <p:nvPr>
            <p:ph type="title"/>
          </p:nvPr>
        </p:nvSpPr>
        <p:spPr>
          <a:xfrm>
            <a:off x="444497" y="278708"/>
            <a:ext cx="5139179" cy="756925"/>
          </a:xfrm>
          <a:prstGeom prst="rect">
            <a:avLst/>
          </a:prstGeom>
          <a:noFill/>
          <a:ln>
            <a:noFill/>
          </a:ln>
        </p:spPr>
        <p:txBody>
          <a:bodyPr anchorCtr="0" anchor="t" bIns="0" lIns="0" spcFirstLastPara="1" rIns="0" wrap="square" tIns="0">
            <a:normAutofit/>
          </a:bodyPr>
          <a:lstStyle/>
          <a:p>
            <a:pPr indent="12700" lvl="0" marL="0" rtl="0" algn="l">
              <a:lnSpc>
                <a:spcPct val="100000"/>
              </a:lnSpc>
              <a:spcBef>
                <a:spcPts val="0"/>
              </a:spcBef>
              <a:spcAft>
                <a:spcPts val="0"/>
              </a:spcAft>
              <a:buClr>
                <a:srgbClr val="FFFFFF"/>
              </a:buClr>
              <a:buSzPts val="4800"/>
              <a:buFont typeface="Arial"/>
              <a:buNone/>
            </a:pPr>
            <a:r>
              <a:rPr b="1" i="0" lang="en-US" sz="4800" u="none" cap="none" strike="noStrike">
                <a:solidFill>
                  <a:srgbClr val="FFFFFF"/>
                </a:solidFill>
                <a:latin typeface="Arial"/>
                <a:ea typeface="Arial"/>
                <a:cs typeface="Arial"/>
                <a:sym typeface="Arial"/>
              </a:rPr>
              <a:t>Bronze </a:t>
            </a:r>
            <a:r>
              <a:rPr lang="en-US"/>
              <a:t>Cohort</a:t>
            </a:r>
            <a:endParaRPr b="1" i="0" sz="4800" u="none" cap="none" strike="noStrike">
              <a:solidFill>
                <a:srgbClr val="FFFFFF"/>
              </a:solidFill>
              <a:latin typeface="Arial"/>
              <a:ea typeface="Arial"/>
              <a:cs typeface="Arial"/>
              <a:sym typeface="Arial"/>
            </a:endParaRPr>
          </a:p>
        </p:txBody>
      </p:sp>
      <p:sp>
        <p:nvSpPr>
          <p:cNvPr id="191" name="Google Shape;191;p10"/>
          <p:cNvSpPr/>
          <p:nvPr/>
        </p:nvSpPr>
        <p:spPr>
          <a:xfrm>
            <a:off x="444500" y="1522189"/>
            <a:ext cx="5870575" cy="553998"/>
          </a:xfrm>
          <a:prstGeom prst="rect">
            <a:avLst/>
          </a:prstGeom>
          <a:noFill/>
          <a:ln>
            <a:noFill/>
          </a:ln>
        </p:spPr>
        <p:txBody>
          <a:bodyPr anchorCtr="0" anchor="t" bIns="0" lIns="0" spcFirstLastPara="1" rIns="0" wrap="square" tIns="0">
            <a:spAutoFit/>
          </a:bodyPr>
          <a:lstStyle/>
          <a:p>
            <a:pPr indent="12700" lvl="0" marL="0" marR="5080" rtl="0" algn="l">
              <a:lnSpc>
                <a:spcPct val="100000"/>
              </a:lnSpc>
              <a:spcBef>
                <a:spcPts val="0"/>
              </a:spcBef>
              <a:spcAft>
                <a:spcPts val="0"/>
              </a:spcAft>
              <a:buClr>
                <a:srgbClr val="FFFFFF"/>
              </a:buClr>
              <a:buSzPts val="1800"/>
              <a:buFont typeface="Arial"/>
              <a:buNone/>
            </a:pPr>
            <a:r>
              <a:t/>
            </a:r>
            <a:endParaRPr b="0" i="0" sz="1800" u="none" cap="none" strike="noStrike">
              <a:solidFill>
                <a:srgbClr val="000000"/>
              </a:solidFill>
              <a:latin typeface="Helvetica Neue"/>
              <a:ea typeface="Helvetica Neue"/>
              <a:cs typeface="Helvetica Neue"/>
              <a:sym typeface="Helvetica Neue"/>
            </a:endParaRPr>
          </a:p>
        </p:txBody>
      </p:sp>
      <p:sp>
        <p:nvSpPr>
          <p:cNvPr id="192" name="Google Shape;192;p10"/>
          <p:cNvSpPr txBox="1"/>
          <p:nvPr/>
        </p:nvSpPr>
        <p:spPr>
          <a:xfrm>
            <a:off x="175098" y="1152861"/>
            <a:ext cx="1799618" cy="369328"/>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222222"/>
              </a:buClr>
              <a:buSzPts val="1800"/>
              <a:buFont typeface="arial"/>
              <a:buNone/>
            </a:pPr>
            <a:r>
              <a:rPr b="0" i="0" lang="en-US" sz="1800" u="none" cap="none" strike="noStrike">
                <a:solidFill>
                  <a:srgbClr val="222222"/>
                </a:solidFill>
                <a:latin typeface="arial"/>
                <a:ea typeface="arial"/>
                <a:cs typeface="arial"/>
                <a:sym typeface="arial"/>
              </a:rPr>
              <a:t>It was really fun!</a:t>
            </a:r>
            <a:endParaRPr b="0" i="0" sz="1800" u="none" cap="none" strike="noStrike">
              <a:solidFill>
                <a:srgbClr val="000000"/>
              </a:solidFill>
              <a:latin typeface="Helvetica Neue"/>
              <a:ea typeface="Helvetica Neue"/>
              <a:cs typeface="Helvetica Neue"/>
              <a:sym typeface="Helvetica Neue"/>
            </a:endParaRPr>
          </a:p>
        </p:txBody>
      </p:sp>
      <p:sp>
        <p:nvSpPr>
          <p:cNvPr id="193" name="Google Shape;193;p10"/>
          <p:cNvSpPr txBox="1"/>
          <p:nvPr/>
        </p:nvSpPr>
        <p:spPr>
          <a:xfrm>
            <a:off x="2062264" y="1702340"/>
            <a:ext cx="3638145" cy="369328"/>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222222"/>
              </a:buClr>
              <a:buSzPts val="1800"/>
              <a:buFont typeface="arial"/>
              <a:buNone/>
            </a:pPr>
            <a:r>
              <a:rPr b="0" i="0" lang="en-US" sz="1800" u="none" cap="none" strike="noStrike">
                <a:solidFill>
                  <a:srgbClr val="222222"/>
                </a:solidFill>
                <a:latin typeface="arial"/>
                <a:ea typeface="arial"/>
                <a:cs typeface="arial"/>
                <a:sym typeface="arial"/>
              </a:rPr>
              <a:t>I didn't think I could do it but I did!</a:t>
            </a:r>
            <a:endParaRPr b="0" i="0" sz="1800" u="none" cap="none" strike="noStrike">
              <a:solidFill>
                <a:srgbClr val="000000"/>
              </a:solidFill>
              <a:latin typeface="Helvetica Neue"/>
              <a:ea typeface="Helvetica Neue"/>
              <a:cs typeface="Helvetica Neue"/>
              <a:sym typeface="Helvetica Neue"/>
            </a:endParaRPr>
          </a:p>
        </p:txBody>
      </p:sp>
      <p:sp>
        <p:nvSpPr>
          <p:cNvPr id="194" name="Google Shape;194;p10"/>
          <p:cNvSpPr txBox="1"/>
          <p:nvPr/>
        </p:nvSpPr>
        <p:spPr>
          <a:xfrm>
            <a:off x="6984460" y="875489"/>
            <a:ext cx="1215957" cy="369328"/>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222222"/>
              </a:buClr>
              <a:buSzPts val="1800"/>
              <a:buFont typeface="arial"/>
              <a:buNone/>
            </a:pPr>
            <a:r>
              <a:rPr b="0" i="0" lang="en-US" sz="1800" u="none" cap="none" strike="noStrike">
                <a:solidFill>
                  <a:srgbClr val="222222"/>
                </a:solidFill>
                <a:latin typeface="arial"/>
                <a:ea typeface="arial"/>
                <a:cs typeface="arial"/>
                <a:sym typeface="arial"/>
              </a:rPr>
              <a:t>I made it!</a:t>
            </a:r>
            <a:endParaRPr b="0" i="0" sz="1800" u="none" cap="none" strike="noStrike">
              <a:solidFill>
                <a:srgbClr val="000000"/>
              </a:solidFill>
              <a:latin typeface="Helvetica Neue"/>
              <a:ea typeface="Helvetica Neue"/>
              <a:cs typeface="Helvetica Neue"/>
              <a:sym typeface="Helvetica Neue"/>
            </a:endParaRPr>
          </a:p>
        </p:txBody>
      </p:sp>
      <p:sp>
        <p:nvSpPr>
          <p:cNvPr id="195" name="Google Shape;195;p10"/>
          <p:cNvSpPr txBox="1"/>
          <p:nvPr/>
        </p:nvSpPr>
        <p:spPr>
          <a:xfrm>
            <a:off x="6315076" y="2169268"/>
            <a:ext cx="3305580" cy="369328"/>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222222"/>
              </a:buClr>
              <a:buSzPts val="1800"/>
              <a:buFont typeface="arial"/>
              <a:buNone/>
            </a:pPr>
            <a:r>
              <a:rPr b="0" i="0" lang="en-US" sz="1800" u="none" cap="none" strike="noStrike">
                <a:solidFill>
                  <a:srgbClr val="222222"/>
                </a:solidFill>
                <a:latin typeface="arial"/>
                <a:ea typeface="arial"/>
                <a:cs typeface="arial"/>
                <a:sym typeface="arial"/>
              </a:rPr>
              <a:t>It was so hard - but so worth it.</a:t>
            </a:r>
            <a:endParaRPr b="0" i="0" sz="1800" u="none" cap="none" strike="noStrike">
              <a:solidFill>
                <a:srgbClr val="000000"/>
              </a:solidFill>
              <a:latin typeface="Helvetica Neue"/>
              <a:ea typeface="Helvetica Neue"/>
              <a:cs typeface="Helvetica Neue"/>
              <a:sym typeface="Helvetica Neue"/>
            </a:endParaRPr>
          </a:p>
        </p:txBody>
      </p:sp>
      <p:sp>
        <p:nvSpPr>
          <p:cNvPr id="196" name="Google Shape;196;p10"/>
          <p:cNvSpPr txBox="1"/>
          <p:nvPr/>
        </p:nvSpPr>
        <p:spPr>
          <a:xfrm>
            <a:off x="671209" y="2723266"/>
            <a:ext cx="4795736" cy="369328"/>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222222"/>
              </a:buClr>
              <a:buSzPts val="1800"/>
              <a:buFont typeface="arial"/>
              <a:buNone/>
            </a:pPr>
            <a:r>
              <a:rPr b="0" i="0" lang="en-US" sz="1800" u="none" cap="none" strike="noStrike">
                <a:solidFill>
                  <a:srgbClr val="222222"/>
                </a:solidFill>
                <a:latin typeface="arial"/>
                <a:ea typeface="arial"/>
                <a:cs typeface="arial"/>
                <a:sym typeface="arial"/>
              </a:rPr>
              <a:t>It made something I normally do even better.</a:t>
            </a:r>
            <a:endParaRPr b="0" i="0" sz="1800" u="none" cap="none" strike="noStrike">
              <a:solidFill>
                <a:srgbClr val="000000"/>
              </a:solidFill>
              <a:latin typeface="Helvetica Neue"/>
              <a:ea typeface="Helvetica Neue"/>
              <a:cs typeface="Helvetica Neue"/>
              <a:sym typeface="Helvetica Neue"/>
            </a:endParaRPr>
          </a:p>
        </p:txBody>
      </p:sp>
      <p:sp>
        <p:nvSpPr>
          <p:cNvPr id="197" name="Google Shape;197;p10"/>
          <p:cNvSpPr txBox="1"/>
          <p:nvPr/>
        </p:nvSpPr>
        <p:spPr>
          <a:xfrm>
            <a:off x="5583676" y="3560323"/>
            <a:ext cx="3305580" cy="369328"/>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222222"/>
              </a:buClr>
              <a:buSzPts val="1800"/>
              <a:buFont typeface="arial"/>
              <a:buNone/>
            </a:pPr>
            <a:r>
              <a:rPr b="0" i="0" lang="en-US" sz="1800" u="none" cap="none" strike="noStrike">
                <a:solidFill>
                  <a:srgbClr val="222222"/>
                </a:solidFill>
                <a:latin typeface="arial"/>
                <a:ea typeface="arial"/>
                <a:cs typeface="arial"/>
                <a:sym typeface="arial"/>
              </a:rPr>
              <a:t>Bronze done. Bring on Silver!</a:t>
            </a:r>
            <a:endParaRPr b="0" i="0" sz="1800" u="none" cap="none" strike="noStrike">
              <a:solidFill>
                <a:srgbClr val="000000"/>
              </a:solidFill>
              <a:latin typeface="Helvetica Neue"/>
              <a:ea typeface="Helvetica Neue"/>
              <a:cs typeface="Helvetica Neue"/>
              <a:sym typeface="Helvetica Neue"/>
            </a:endParaRPr>
          </a:p>
        </p:txBody>
      </p:sp>
      <p:sp>
        <p:nvSpPr>
          <p:cNvPr id="198" name="Google Shape;198;p10"/>
          <p:cNvSpPr txBox="1"/>
          <p:nvPr/>
        </p:nvSpPr>
        <p:spPr>
          <a:xfrm>
            <a:off x="214277" y="3929651"/>
            <a:ext cx="4902203" cy="646327"/>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An extremely exiting opportunity that is well worth the effort</a:t>
            </a:r>
            <a:endParaRPr b="0" i="0" sz="1800" u="none" cap="none" strike="noStrike">
              <a:solidFill>
                <a:schemeClr val="dk1"/>
              </a:solidFill>
              <a:latin typeface="Helvetica Neue"/>
              <a:ea typeface="Helvetica Neue"/>
              <a:cs typeface="Helvetica Neue"/>
              <a:sym typeface="Helvetica Neue"/>
            </a:endParaRPr>
          </a:p>
        </p:txBody>
      </p:sp>
      <p:sp>
        <p:nvSpPr>
          <p:cNvPr id="199" name="Google Shape;199;p10"/>
          <p:cNvSpPr txBox="1"/>
          <p:nvPr/>
        </p:nvSpPr>
        <p:spPr>
          <a:xfrm>
            <a:off x="5346701" y="4844374"/>
            <a:ext cx="3845938" cy="671209"/>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We had so much fun. It was a great experience</a:t>
            </a:r>
            <a:endParaRPr b="0" i="0" sz="1800" u="none" cap="none" strike="noStrike">
              <a:solidFill>
                <a:schemeClr val="dk1"/>
              </a:solidFill>
              <a:latin typeface="Helvetica Neue"/>
              <a:ea typeface="Helvetica Neue"/>
              <a:cs typeface="Helvetica Neue"/>
              <a:sym typeface="Helvetica Neue"/>
            </a:endParaRPr>
          </a:p>
        </p:txBody>
      </p:sp>
      <p:sp>
        <p:nvSpPr>
          <p:cNvPr id="200" name="Google Shape;200;p10"/>
          <p:cNvSpPr txBox="1"/>
          <p:nvPr/>
        </p:nvSpPr>
        <p:spPr>
          <a:xfrm>
            <a:off x="340468" y="5107021"/>
            <a:ext cx="3677055" cy="646327"/>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It was a great experience that you can only have once</a:t>
            </a:r>
            <a:endParaRPr b="0" i="0" sz="1800" u="none" cap="none" strike="noStrike">
              <a:solidFill>
                <a:schemeClr val="dk1"/>
              </a:solidFill>
              <a:latin typeface="Helvetica Neue"/>
              <a:ea typeface="Helvetica Neue"/>
              <a:cs typeface="Helvetica Neue"/>
              <a:sym typeface="Helvetica Neue"/>
            </a:endParaRPr>
          </a:p>
        </p:txBody>
      </p:sp>
      <p:sp>
        <p:nvSpPr>
          <p:cNvPr id="201" name="Google Shape;201;p10"/>
          <p:cNvSpPr txBox="1"/>
          <p:nvPr/>
        </p:nvSpPr>
        <p:spPr>
          <a:xfrm>
            <a:off x="3696511" y="6034311"/>
            <a:ext cx="4075889" cy="646327"/>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A unique experience that will help your future later in life</a:t>
            </a:r>
            <a:endParaRPr b="0" i="0" sz="18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1"/>
          <p:cNvSpPr/>
          <p:nvPr/>
        </p:nvSpPr>
        <p:spPr>
          <a:xfrm>
            <a:off x="0" y="6"/>
            <a:ext cx="6844601" cy="7559996"/>
          </a:xfrm>
          <a:custGeom>
            <a:rect b="b" l="l" r="r" t="t"/>
            <a:pathLst>
              <a:path extrusionOk="0" h="21600" w="21600">
                <a:moveTo>
                  <a:pt x="21600" y="0"/>
                </a:moveTo>
                <a:lnTo>
                  <a:pt x="0" y="0"/>
                </a:lnTo>
                <a:lnTo>
                  <a:pt x="0" y="21600"/>
                </a:lnTo>
                <a:lnTo>
                  <a:pt x="17272" y="21600"/>
                </a:lnTo>
                <a:lnTo>
                  <a:pt x="21600" y="0"/>
                </a:lnTo>
                <a:close/>
              </a:path>
            </a:pathLst>
          </a:custGeom>
          <a:solidFill>
            <a:srgbClr val="FFDC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207" name="Google Shape;207;p11"/>
          <p:cNvSpPr/>
          <p:nvPr/>
        </p:nvSpPr>
        <p:spPr>
          <a:xfrm>
            <a:off x="457200" y="6208674"/>
            <a:ext cx="2572562" cy="894132"/>
          </a:xfrm>
          <a:prstGeom prst="rect">
            <a:avLst/>
          </a:prstGeom>
          <a:blipFill rotWithShape="1">
            <a:blip r:embed="rId3">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208" name="Google Shape;208;p11"/>
          <p:cNvSpPr txBox="1"/>
          <p:nvPr>
            <p:ph type="title"/>
          </p:nvPr>
        </p:nvSpPr>
        <p:spPr>
          <a:xfrm>
            <a:off x="444500" y="278708"/>
            <a:ext cx="4361180" cy="756925"/>
          </a:xfrm>
          <a:prstGeom prst="rect">
            <a:avLst/>
          </a:prstGeom>
          <a:noFill/>
          <a:ln>
            <a:noFill/>
          </a:ln>
        </p:spPr>
        <p:txBody>
          <a:bodyPr anchorCtr="0" anchor="t" bIns="0" lIns="0" spcFirstLastPara="1" rIns="0" wrap="square" tIns="0">
            <a:normAutofit/>
          </a:bodyPr>
          <a:lstStyle/>
          <a:p>
            <a:pPr indent="12700" lvl="0" marL="0" rtl="0" algn="l">
              <a:lnSpc>
                <a:spcPct val="100000"/>
              </a:lnSpc>
              <a:spcBef>
                <a:spcPts val="0"/>
              </a:spcBef>
              <a:spcAft>
                <a:spcPts val="0"/>
              </a:spcAft>
              <a:buClr>
                <a:srgbClr val="FFFFFF"/>
              </a:buClr>
              <a:buSzPts val="4800"/>
              <a:buFont typeface="Arial"/>
              <a:buNone/>
            </a:pPr>
            <a:r>
              <a:rPr b="1" i="0" lang="en-US" sz="4800" u="none" cap="none" strike="noStrike">
                <a:solidFill>
                  <a:srgbClr val="FFFFFF"/>
                </a:solidFill>
                <a:latin typeface="Arial"/>
                <a:ea typeface="Arial"/>
                <a:cs typeface="Arial"/>
                <a:sym typeface="Arial"/>
              </a:rPr>
              <a:t>Getting</a:t>
            </a:r>
            <a:r>
              <a:rPr lang="en-US"/>
              <a:t> started</a:t>
            </a:r>
            <a:endParaRPr/>
          </a:p>
        </p:txBody>
      </p:sp>
      <p:sp>
        <p:nvSpPr>
          <p:cNvPr id="209" name="Google Shape;209;p11"/>
          <p:cNvSpPr txBox="1"/>
          <p:nvPr>
            <p:ph idx="1" type="body"/>
          </p:nvPr>
        </p:nvSpPr>
        <p:spPr>
          <a:xfrm>
            <a:off x="444500" y="1522191"/>
            <a:ext cx="4749800" cy="2311401"/>
          </a:xfrm>
          <a:prstGeom prst="rect">
            <a:avLst/>
          </a:prstGeom>
          <a:noFill/>
          <a:ln>
            <a:noFill/>
          </a:ln>
        </p:spPr>
        <p:txBody>
          <a:bodyPr anchorCtr="0" anchor="t" bIns="0" lIns="0" spcFirstLastPara="1" rIns="0" wrap="square" tIns="0">
            <a:normAutofit fontScale="92500"/>
          </a:bodyPr>
          <a:lstStyle/>
          <a:p>
            <a:pPr indent="12700" lvl="0" marL="0" marR="5080" rtl="0" algn="l">
              <a:lnSpc>
                <a:spcPct val="100000"/>
              </a:lnSpc>
              <a:spcBef>
                <a:spcPts val="0"/>
              </a:spcBef>
              <a:spcAft>
                <a:spcPts val="0"/>
              </a:spcAft>
              <a:buClr>
                <a:srgbClr val="FFFFFF"/>
              </a:buClr>
              <a:buSzPct val="108108"/>
              <a:buFont typeface="Arial"/>
              <a:buNone/>
            </a:pPr>
            <a:r>
              <a:rPr lang="en-US">
                <a:solidFill>
                  <a:srgbClr val="FFFFFF"/>
                </a:solidFill>
              </a:rPr>
              <a:t>Are you ready </a:t>
            </a:r>
            <a:r>
              <a:rPr lang="en-US">
                <a:solidFill>
                  <a:srgbClr val="000000"/>
                </a:solidFill>
              </a:rPr>
              <a:t>to start  an adventure you’ll  never forget?</a:t>
            </a:r>
            <a:endParaRPr/>
          </a:p>
          <a:p>
            <a:pPr indent="12700" lvl="0" marL="0" rtl="0" algn="l">
              <a:lnSpc>
                <a:spcPct val="100000"/>
              </a:lnSpc>
              <a:spcBef>
                <a:spcPts val="2100"/>
              </a:spcBef>
              <a:spcAft>
                <a:spcPts val="0"/>
              </a:spcAft>
              <a:buClr>
                <a:srgbClr val="000000"/>
              </a:buClr>
              <a:buSzPct val="108108"/>
              <a:buFont typeface="Arial"/>
              <a:buNone/>
            </a:pPr>
            <a:r>
              <a:rPr lang="en-US" sz="2400"/>
              <a:t>To </a:t>
            </a:r>
            <a:r>
              <a:rPr lang="en-US"/>
              <a:t>get </a:t>
            </a:r>
            <a:r>
              <a:rPr lang="en-US" sz="2400"/>
              <a:t>started </a:t>
            </a:r>
            <a:r>
              <a:rPr lang="en-US"/>
              <a:t>with </a:t>
            </a:r>
            <a:r>
              <a:rPr lang="en-US" sz="2400"/>
              <a:t>your</a:t>
            </a:r>
            <a:r>
              <a:rPr lang="en-US"/>
              <a:t> </a:t>
            </a:r>
            <a:r>
              <a:rPr lang="en-US" sz="2400"/>
              <a:t>DofE,</a:t>
            </a:r>
            <a:endParaRPr/>
          </a:p>
        </p:txBody>
      </p:sp>
      <p:sp>
        <p:nvSpPr>
          <p:cNvPr id="210" name="Google Shape;210;p11"/>
          <p:cNvSpPr/>
          <p:nvPr/>
        </p:nvSpPr>
        <p:spPr>
          <a:xfrm>
            <a:off x="444497" y="3808190"/>
            <a:ext cx="3531875" cy="738664"/>
          </a:xfrm>
          <a:prstGeom prst="rect">
            <a:avLst/>
          </a:prstGeom>
          <a:noFill/>
          <a:ln>
            <a:noFill/>
          </a:ln>
        </p:spPr>
        <p:txBody>
          <a:bodyPr anchorCtr="0" anchor="t" bIns="0" lIns="0" spcFirstLastPara="1" rIns="0" wrap="square" tIns="0">
            <a:spAutoFit/>
          </a:bodyPr>
          <a:lstStyle/>
          <a:p>
            <a:pPr indent="1270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speak to Mrs Sandison or Mr Venn.</a:t>
            </a:r>
            <a:endParaRPr b="0" i="0" sz="1400" u="none" cap="none" strike="noStrike">
              <a:solidFill>
                <a:srgbClr val="000000"/>
              </a:solidFill>
              <a:latin typeface="Arial"/>
              <a:ea typeface="Arial"/>
              <a:cs typeface="Arial"/>
              <a:sym typeface="Arial"/>
            </a:endParaRPr>
          </a:p>
        </p:txBody>
      </p:sp>
      <p:sp>
        <p:nvSpPr>
          <p:cNvPr id="211" name="Google Shape;211;p11"/>
          <p:cNvSpPr/>
          <p:nvPr/>
        </p:nvSpPr>
        <p:spPr>
          <a:xfrm>
            <a:off x="7251000" y="4103491"/>
            <a:ext cx="1663066" cy="551433"/>
          </a:xfrm>
          <a:prstGeom prst="rect">
            <a:avLst/>
          </a:prstGeom>
          <a:noFill/>
          <a:ln>
            <a:noFill/>
          </a:ln>
        </p:spPr>
        <p:txBody>
          <a:bodyPr anchorCtr="0" anchor="t" bIns="0" lIns="0" spcFirstLastPara="1" rIns="0" wrap="square" tIns="0">
            <a:spAutoFit/>
          </a:bodyPr>
          <a:lstStyle/>
          <a:p>
            <a:pPr indent="1270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Ashley Sandison</a:t>
            </a:r>
            <a:endParaRPr b="0" i="0" sz="1800" u="none" cap="none" strike="noStrike">
              <a:solidFill>
                <a:srgbClr val="000000"/>
              </a:solidFill>
              <a:latin typeface="Helvetica Neue"/>
              <a:ea typeface="Helvetica Neue"/>
              <a:cs typeface="Helvetica Neue"/>
              <a:sym typeface="Helvetica Neue"/>
            </a:endParaRPr>
          </a:p>
          <a:p>
            <a:pPr indent="12700" lvl="0" marL="0" marR="0" rtl="0" algn="l">
              <a:lnSpc>
                <a:spcPct val="100000"/>
              </a:lnSpc>
              <a:spcBef>
                <a:spcPts val="70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DofE Manager</a:t>
            </a:r>
            <a:endParaRPr b="0" i="0" sz="1800" u="none" cap="none" strike="noStrike">
              <a:solidFill>
                <a:srgbClr val="000000"/>
              </a:solidFill>
              <a:latin typeface="Helvetica Neue"/>
              <a:ea typeface="Helvetica Neue"/>
              <a:cs typeface="Helvetica Neue"/>
              <a:sym typeface="Helvetica Neue"/>
            </a:endParaRPr>
          </a:p>
        </p:txBody>
      </p:sp>
      <p:sp>
        <p:nvSpPr>
          <p:cNvPr id="212" name="Google Shape;212;p11"/>
          <p:cNvSpPr/>
          <p:nvPr/>
        </p:nvSpPr>
        <p:spPr>
          <a:xfrm>
            <a:off x="7202661" y="4835788"/>
            <a:ext cx="3045463" cy="2064284"/>
          </a:xfrm>
          <a:prstGeom prst="rect">
            <a:avLst/>
          </a:prstGeom>
          <a:noFill/>
          <a:ln>
            <a:noFill/>
          </a:ln>
        </p:spPr>
        <p:txBody>
          <a:bodyPr anchorCtr="0" anchor="t" bIns="0" lIns="0" spcFirstLastPara="1" rIns="0" wrap="square" tIns="0">
            <a:spAutoFit/>
          </a:bodyPr>
          <a:lstStyle/>
          <a:p>
            <a:pPr indent="60960" lvl="0" marL="0" marR="13970" rtl="0" algn="l">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Arial"/>
                <a:ea typeface="Arial"/>
                <a:cs typeface="Arial"/>
                <a:sym typeface="Arial"/>
              </a:rPr>
              <a:t>In this bit goes some words you’ve written  about yourself. Be positive and tell us who  you are? What you’ve done... though don’t  tell us your A Level results, there’s plenty of other forms for that. And what excites  you about the DofE. You can go on for quite a bit... well, as long as it ﬁlls this box and then suddenly your words will get cut off, even if you’re in the middle of</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Times New Roman"/>
              <a:buNone/>
            </a:pPr>
            <a:r>
              <a:t/>
            </a:r>
            <a:endParaRPr b="0" i="0" sz="1800" u="none" cap="none" strike="noStrike">
              <a:solidFill>
                <a:srgbClr val="000000"/>
              </a:solidFill>
              <a:latin typeface="Helvetica Neue"/>
              <a:ea typeface="Helvetica Neue"/>
              <a:cs typeface="Helvetica Neue"/>
              <a:sym typeface="Helvetica Neue"/>
            </a:endParaRPr>
          </a:p>
          <a:p>
            <a:pPr indent="1236980" lvl="0" marL="0" marR="5080" rtl="0" algn="l">
              <a:lnSpc>
                <a:spcPct val="100000"/>
              </a:lnSpc>
              <a:spcBef>
                <a:spcPts val="70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The DofE is a charity.  Visit DofE.org for more information.</a:t>
            </a:r>
            <a:endParaRPr b="0" i="0" sz="1400" u="none" cap="none" strike="noStrike">
              <a:solidFill>
                <a:srgbClr val="000000"/>
              </a:solidFill>
              <a:latin typeface="Arial"/>
              <a:ea typeface="Arial"/>
              <a:cs typeface="Arial"/>
              <a:sym typeface="Arial"/>
            </a:endParaRPr>
          </a:p>
        </p:txBody>
      </p:sp>
      <p:pic>
        <p:nvPicPr>
          <p:cNvPr id="213" name="Google Shape;213;p11" title="20250605_082730(1).jpg"/>
          <p:cNvPicPr preferRelativeResize="0"/>
          <p:nvPr/>
        </p:nvPicPr>
        <p:blipFill>
          <a:blip r:embed="rId4">
            <a:alphaModFix/>
          </a:blip>
          <a:stretch>
            <a:fillRect/>
          </a:stretch>
        </p:blipFill>
        <p:spPr>
          <a:xfrm>
            <a:off x="5272867" y="152400"/>
            <a:ext cx="5268132" cy="39510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 name="Shape 46"/>
        <p:cNvGrpSpPr/>
        <p:nvPr/>
      </p:nvGrpSpPr>
      <p:grpSpPr>
        <a:xfrm>
          <a:off x="0" y="0"/>
          <a:ext cx="0" cy="0"/>
          <a:chOff x="0" y="0"/>
          <a:chExt cx="0" cy="0"/>
        </a:xfrm>
      </p:grpSpPr>
      <p:pic>
        <p:nvPicPr>
          <p:cNvPr descr="A group of people standing in a field&#10;&#10;Description automatically generated with low confidence" id="47" name="Google Shape;47;p2"/>
          <p:cNvPicPr preferRelativeResize="0"/>
          <p:nvPr/>
        </p:nvPicPr>
        <p:blipFill rotWithShape="1">
          <a:blip r:embed="rId3">
            <a:alphaModFix/>
          </a:blip>
          <a:srcRect b="0" l="0" r="0" t="0"/>
          <a:stretch/>
        </p:blipFill>
        <p:spPr>
          <a:xfrm>
            <a:off x="5525311" y="0"/>
            <a:ext cx="5168089" cy="9187714"/>
          </a:xfrm>
          <a:prstGeom prst="rect">
            <a:avLst/>
          </a:prstGeom>
          <a:noFill/>
          <a:ln>
            <a:noFill/>
          </a:ln>
        </p:spPr>
      </p:pic>
      <p:sp>
        <p:nvSpPr>
          <p:cNvPr id="48" name="Google Shape;48;p2"/>
          <p:cNvSpPr/>
          <p:nvPr/>
        </p:nvSpPr>
        <p:spPr>
          <a:xfrm>
            <a:off x="0" y="6"/>
            <a:ext cx="6844601" cy="7559996"/>
          </a:xfrm>
          <a:custGeom>
            <a:rect b="b" l="l" r="r" t="t"/>
            <a:pathLst>
              <a:path extrusionOk="0" h="21600" w="21600">
                <a:moveTo>
                  <a:pt x="21600" y="0"/>
                </a:moveTo>
                <a:lnTo>
                  <a:pt x="0" y="0"/>
                </a:lnTo>
                <a:lnTo>
                  <a:pt x="0" y="21600"/>
                </a:lnTo>
                <a:lnTo>
                  <a:pt x="17272" y="21600"/>
                </a:lnTo>
                <a:lnTo>
                  <a:pt x="21600" y="0"/>
                </a:lnTo>
                <a:close/>
              </a:path>
            </a:pathLst>
          </a:custGeom>
          <a:solidFill>
            <a:srgbClr val="FFDC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49" name="Google Shape;49;p2"/>
          <p:cNvSpPr/>
          <p:nvPr/>
        </p:nvSpPr>
        <p:spPr>
          <a:xfrm>
            <a:off x="457200" y="6208674"/>
            <a:ext cx="2572562" cy="894132"/>
          </a:xfrm>
          <a:prstGeom prst="rect">
            <a:avLst/>
          </a:prstGeom>
          <a:blipFill rotWithShape="1">
            <a:blip r:embed="rId4">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50" name="Google Shape;50;p2"/>
          <p:cNvSpPr txBox="1"/>
          <p:nvPr>
            <p:ph type="title"/>
          </p:nvPr>
        </p:nvSpPr>
        <p:spPr>
          <a:xfrm>
            <a:off x="444498" y="278708"/>
            <a:ext cx="4869820" cy="756925"/>
          </a:xfrm>
          <a:prstGeom prst="rect">
            <a:avLst/>
          </a:prstGeom>
          <a:noFill/>
          <a:ln>
            <a:noFill/>
          </a:ln>
        </p:spPr>
        <p:txBody>
          <a:bodyPr anchorCtr="0" anchor="t" bIns="0" lIns="0" spcFirstLastPara="1" rIns="0" wrap="square" tIns="0">
            <a:normAutofit fontScale="90000"/>
          </a:bodyPr>
          <a:lstStyle/>
          <a:p>
            <a:pPr indent="12700" lvl="0" marL="0" rtl="0" algn="l">
              <a:lnSpc>
                <a:spcPct val="100000"/>
              </a:lnSpc>
              <a:spcBef>
                <a:spcPts val="0"/>
              </a:spcBef>
              <a:spcAft>
                <a:spcPts val="0"/>
              </a:spcAft>
              <a:buClr>
                <a:srgbClr val="FFFFFF"/>
              </a:buClr>
              <a:buSzPct val="111111"/>
              <a:buFont typeface="Arial"/>
              <a:buNone/>
            </a:pPr>
            <a:r>
              <a:rPr lang="en-US" sz="4300"/>
              <a:t>What is </a:t>
            </a:r>
            <a:r>
              <a:rPr lang="en-US"/>
              <a:t>the DofE?</a:t>
            </a:r>
            <a:endParaRPr/>
          </a:p>
        </p:txBody>
      </p:sp>
      <p:sp>
        <p:nvSpPr>
          <p:cNvPr id="51" name="Google Shape;51;p2"/>
          <p:cNvSpPr/>
          <p:nvPr/>
        </p:nvSpPr>
        <p:spPr>
          <a:xfrm>
            <a:off x="175975" y="1035626"/>
            <a:ext cx="5775300" cy="4120800"/>
          </a:xfrm>
          <a:prstGeom prst="rect">
            <a:avLst/>
          </a:prstGeom>
          <a:noFill/>
          <a:ln>
            <a:noFill/>
          </a:ln>
        </p:spPr>
        <p:txBody>
          <a:bodyPr anchorCtr="0" anchor="t" bIns="0" lIns="0" spcFirstLastPara="1" rIns="0" wrap="square" tIns="0">
            <a:spAutoFit/>
          </a:bodyPr>
          <a:lstStyle/>
          <a:p>
            <a:pPr indent="12700" lvl="0" marL="0" marR="1245869" rtl="0" algn="l">
              <a:lnSpc>
                <a:spcPct val="100000"/>
              </a:lnSpc>
              <a:spcBef>
                <a:spcPts val="0"/>
              </a:spcBef>
              <a:spcAft>
                <a:spcPts val="0"/>
              </a:spcAft>
              <a:buClr>
                <a:srgbClr val="000000"/>
              </a:buClr>
              <a:buSzPts val="2600"/>
              <a:buFont typeface="Arial"/>
              <a:buNone/>
            </a:pPr>
            <a:r>
              <a:rPr b="1" i="0" lang="en-US" sz="2600" u="none" cap="none" strike="noStrike">
                <a:solidFill>
                  <a:srgbClr val="000000"/>
                </a:solidFill>
                <a:latin typeface="Arial"/>
                <a:ea typeface="Arial"/>
                <a:cs typeface="Arial"/>
                <a:sym typeface="Arial"/>
              </a:rPr>
              <a:t>The DofE is a life-changing  adventure.</a:t>
            </a:r>
            <a:endParaRPr b="0" i="0" sz="1400" u="none" cap="none" strike="noStrike">
              <a:solidFill>
                <a:srgbClr val="000000"/>
              </a:solidFill>
              <a:latin typeface="Arial"/>
              <a:ea typeface="Arial"/>
              <a:cs typeface="Arial"/>
              <a:sym typeface="Arial"/>
            </a:endParaRPr>
          </a:p>
          <a:p>
            <a:pPr indent="0" lvl="0" marL="0" marR="762000" rtl="0" algn="l">
              <a:lnSpc>
                <a:spcPct val="115000"/>
              </a:lnSpc>
              <a:spcBef>
                <a:spcPts val="2100"/>
              </a:spcBef>
              <a:spcAft>
                <a:spcPts val="0"/>
              </a:spcAft>
              <a:buClr>
                <a:schemeClr val="dk1"/>
              </a:buClr>
              <a:buSzPts val="1100"/>
              <a:buFont typeface="Arial"/>
              <a:buNone/>
            </a:pPr>
            <a:r>
              <a:rPr lang="en-US" sz="2600">
                <a:solidFill>
                  <a:schemeClr val="dk1"/>
                </a:solidFill>
              </a:rPr>
              <a:t>It empowers young people to build  essential life and work skills. It encourages personal growth, resilience, and confidence</a:t>
            </a:r>
            <a:endParaRPr b="1" sz="2600"/>
          </a:p>
          <a:p>
            <a:pPr indent="12700" lvl="0" marL="0" marR="73660" rtl="0" algn="l">
              <a:lnSpc>
                <a:spcPct val="100000"/>
              </a:lnSpc>
              <a:spcBef>
                <a:spcPts val="2400"/>
              </a:spcBef>
              <a:spcAft>
                <a:spcPts val="0"/>
              </a:spcAft>
              <a:buClr>
                <a:srgbClr val="000000"/>
              </a:buClr>
              <a:buSzPts val="2600"/>
              <a:buFont typeface="Arial"/>
              <a:buNone/>
            </a:pPr>
            <a:r>
              <a:rPr b="1" i="0" lang="en-US" sz="2600" u="none" cap="none" strike="noStrike">
                <a:solidFill>
                  <a:srgbClr val="000000"/>
                </a:solidFill>
                <a:latin typeface="Arial"/>
                <a:ea typeface="Arial"/>
                <a:cs typeface="Arial"/>
                <a:sym typeface="Arial"/>
              </a:rPr>
              <a:t>Millions of young people in the UK  have already done their DofE.</a:t>
            </a:r>
            <a:endParaRPr b="0" i="0" sz="1400" u="none" cap="none" strike="noStrike">
              <a:solidFill>
                <a:srgbClr val="000000"/>
              </a:solidFill>
              <a:latin typeface="Arial"/>
              <a:ea typeface="Arial"/>
              <a:cs typeface="Arial"/>
              <a:sym typeface="Arial"/>
            </a:endParaRPr>
          </a:p>
          <a:p>
            <a:pPr indent="12700" lvl="0" marL="0" marR="0" rtl="0" algn="l">
              <a:lnSpc>
                <a:spcPct val="100000"/>
              </a:lnSpc>
              <a:spcBef>
                <a:spcPts val="2400"/>
              </a:spcBef>
              <a:spcAft>
                <a:spcPts val="0"/>
              </a:spcAft>
              <a:buClr>
                <a:srgbClr val="000000"/>
              </a:buClr>
              <a:buSzPts val="2600"/>
              <a:buFont typeface="Arial"/>
              <a:buNone/>
            </a:pPr>
            <a:r>
              <a:rPr b="1" i="0" lang="en-US" sz="2600" u="none" cap="none" strike="noStrike">
                <a:solidFill>
                  <a:srgbClr val="000000"/>
                </a:solidFill>
                <a:latin typeface="Arial"/>
                <a:ea typeface="Arial"/>
                <a:cs typeface="Arial"/>
                <a:sym typeface="Arial"/>
              </a:rPr>
              <a:t>Now it’s your turn.</a:t>
            </a:r>
            <a:endParaRPr b="1" i="0" sz="2600" u="none" cap="none" strike="noStrike">
              <a:solidFill>
                <a:srgbClr val="000000"/>
              </a:solidFill>
              <a:latin typeface="Arial"/>
              <a:ea typeface="Arial"/>
              <a:cs typeface="Arial"/>
              <a:sym typeface="Arial"/>
            </a:endParaRPr>
          </a:p>
          <a:p>
            <a:pPr indent="0" lvl="0" marL="0" marR="0" rtl="0" algn="l">
              <a:lnSpc>
                <a:spcPct val="100000"/>
              </a:lnSpc>
              <a:spcBef>
                <a:spcPts val="2400"/>
              </a:spcBef>
              <a:spcAft>
                <a:spcPts val="0"/>
              </a:spcAft>
              <a:buClr>
                <a:srgbClr val="000000"/>
              </a:buClr>
              <a:buSzPts val="2600"/>
              <a:buFont typeface="Arial"/>
              <a:buNone/>
            </a:pPr>
            <a:r>
              <a:t/>
            </a:r>
            <a:endParaRPr b="1" sz="2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C00"/>
        </a:solidFill>
      </p:bgPr>
    </p:bg>
    <p:spTree>
      <p:nvGrpSpPr>
        <p:cNvPr id="55" name="Shape 55"/>
        <p:cNvGrpSpPr/>
        <p:nvPr/>
      </p:nvGrpSpPr>
      <p:grpSpPr>
        <a:xfrm>
          <a:off x="0" y="0"/>
          <a:ext cx="0" cy="0"/>
          <a:chOff x="0" y="0"/>
          <a:chExt cx="0" cy="0"/>
        </a:xfrm>
      </p:grpSpPr>
      <p:sp>
        <p:nvSpPr>
          <p:cNvPr id="56" name="Google Shape;56;g36c85d99550_0_1"/>
          <p:cNvSpPr txBox="1"/>
          <p:nvPr>
            <p:ph type="title"/>
          </p:nvPr>
        </p:nvSpPr>
        <p:spPr>
          <a:xfrm>
            <a:off x="444500" y="278709"/>
            <a:ext cx="9804300" cy="7569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US"/>
              <a:t>What are the </a:t>
            </a:r>
            <a:r>
              <a:rPr lang="en-US"/>
              <a:t>benefits?</a:t>
            </a:r>
            <a:endParaRPr/>
          </a:p>
        </p:txBody>
      </p:sp>
      <p:sp>
        <p:nvSpPr>
          <p:cNvPr id="57" name="Google Shape;57;g36c85d99550_0_1"/>
          <p:cNvSpPr txBox="1"/>
          <p:nvPr>
            <p:ph idx="1" type="body"/>
          </p:nvPr>
        </p:nvSpPr>
        <p:spPr>
          <a:xfrm>
            <a:off x="444500" y="1522200"/>
            <a:ext cx="6149400" cy="5006100"/>
          </a:xfrm>
          <a:prstGeom prst="rect">
            <a:avLst/>
          </a:prstGeom>
        </p:spPr>
        <p:txBody>
          <a:bodyPr anchorCtr="0" anchor="t" bIns="0" lIns="0" spcFirstLastPara="1" rIns="0" wrap="square" tIns="0">
            <a:normAutofit lnSpcReduction="20000"/>
          </a:bodyPr>
          <a:lstStyle/>
          <a:p>
            <a:pPr indent="0" lvl="0" marL="0" rtl="0" algn="l">
              <a:spcBef>
                <a:spcPts val="0"/>
              </a:spcBef>
              <a:spcAft>
                <a:spcPts val="0"/>
              </a:spcAft>
              <a:buNone/>
            </a:pPr>
            <a:r>
              <a:rPr lang="en-US"/>
              <a:t>Extra qualification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College, University or job</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Interviews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Life </a:t>
            </a:r>
            <a:r>
              <a:rPr lang="en-US"/>
              <a:t>experiences</a:t>
            </a:r>
            <a:r>
              <a:rPr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New skills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Resilience</a:t>
            </a:r>
            <a:r>
              <a:rPr lang="en-US"/>
              <a:t>  </a:t>
            </a:r>
            <a:endParaRPr/>
          </a:p>
        </p:txBody>
      </p:sp>
      <p:pic>
        <p:nvPicPr>
          <p:cNvPr id="58" name="Google Shape;58;g36c85d99550_0_1" title="First Aid training 2.jpg"/>
          <p:cNvPicPr preferRelativeResize="0"/>
          <p:nvPr/>
        </p:nvPicPr>
        <p:blipFill>
          <a:blip r:embed="rId3">
            <a:alphaModFix/>
          </a:blip>
          <a:stretch>
            <a:fillRect/>
          </a:stretch>
        </p:blipFill>
        <p:spPr>
          <a:xfrm>
            <a:off x="5230899" y="3202146"/>
            <a:ext cx="5157699" cy="3868274"/>
          </a:xfrm>
          <a:prstGeom prst="rect">
            <a:avLst/>
          </a:prstGeom>
          <a:noFill/>
          <a:ln>
            <a:noFill/>
          </a:ln>
        </p:spPr>
      </p:pic>
      <p:pic>
        <p:nvPicPr>
          <p:cNvPr id="59" name="Google Shape;59;g36c85d99550_0_1" title="cooking club.jpg"/>
          <p:cNvPicPr preferRelativeResize="0"/>
          <p:nvPr/>
        </p:nvPicPr>
        <p:blipFill>
          <a:blip r:embed="rId4">
            <a:alphaModFix/>
          </a:blip>
          <a:stretch>
            <a:fillRect/>
          </a:stretch>
        </p:blipFill>
        <p:spPr>
          <a:xfrm>
            <a:off x="7132778" y="359897"/>
            <a:ext cx="3255823" cy="24418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3"/>
          <p:cNvSpPr/>
          <p:nvPr/>
        </p:nvSpPr>
        <p:spPr>
          <a:xfrm>
            <a:off x="-3" y="34515"/>
            <a:ext cx="10692000" cy="7560000"/>
          </a:xfrm>
          <a:prstGeom prst="rect">
            <a:avLst/>
          </a:prstGeom>
          <a:solidFill>
            <a:srgbClr val="FFDC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65" name="Google Shape;65;p3"/>
          <p:cNvSpPr txBox="1"/>
          <p:nvPr>
            <p:ph type="title"/>
          </p:nvPr>
        </p:nvSpPr>
        <p:spPr>
          <a:xfrm>
            <a:off x="444497" y="278708"/>
            <a:ext cx="6055366" cy="756925"/>
          </a:xfrm>
          <a:prstGeom prst="rect">
            <a:avLst/>
          </a:prstGeom>
          <a:noFill/>
          <a:ln>
            <a:noFill/>
          </a:ln>
        </p:spPr>
        <p:txBody>
          <a:bodyPr anchorCtr="0" anchor="t" bIns="0" lIns="0" spcFirstLastPara="1" rIns="0" wrap="square" tIns="0">
            <a:normAutofit/>
          </a:bodyPr>
          <a:lstStyle/>
          <a:p>
            <a:pPr indent="12700" lvl="0" marL="0" rtl="0" algn="l">
              <a:lnSpc>
                <a:spcPct val="100000"/>
              </a:lnSpc>
              <a:spcBef>
                <a:spcPts val="0"/>
              </a:spcBef>
              <a:spcAft>
                <a:spcPts val="0"/>
              </a:spcAft>
              <a:buClr>
                <a:srgbClr val="FFFFFF"/>
              </a:buClr>
              <a:buSzPts val="4800"/>
              <a:buFont typeface="Arial"/>
              <a:buNone/>
            </a:pPr>
            <a:r>
              <a:rPr b="1" i="0" lang="en-US" sz="4800" u="none" cap="none" strike="noStrike">
                <a:solidFill>
                  <a:srgbClr val="FFFFFF"/>
                </a:solidFill>
                <a:latin typeface="Arial"/>
                <a:ea typeface="Arial"/>
                <a:cs typeface="Arial"/>
                <a:sym typeface="Arial"/>
              </a:rPr>
              <a:t>Introducing </a:t>
            </a:r>
            <a:r>
              <a:rPr lang="en-US"/>
              <a:t>the DofE</a:t>
            </a:r>
            <a:endParaRPr/>
          </a:p>
        </p:txBody>
      </p:sp>
      <p:pic>
        <p:nvPicPr>
          <p:cNvPr descr="Narrated by Chris from the DofE South East team.&#10;&#10;Do DofE: https://www.dofe.org/do/" id="66" name="Google Shape;66;p3" title="Bronze | start your DofE">
            <a:hlinkClick r:id="rId3"/>
          </p:cNvPr>
          <p:cNvPicPr preferRelativeResize="0"/>
          <p:nvPr/>
        </p:nvPicPr>
        <p:blipFill>
          <a:blip r:embed="rId4">
            <a:alphaModFix/>
          </a:blip>
          <a:stretch>
            <a:fillRect/>
          </a:stretch>
        </p:blipFill>
        <p:spPr>
          <a:xfrm>
            <a:off x="979200" y="1421600"/>
            <a:ext cx="8557100" cy="4813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
                                        </p:tgtEl>
                                        <p:attrNameLst>
                                          <p:attrName>style.visibility</p:attrName>
                                        </p:attrNameLst>
                                      </p:cBhvr>
                                      <p:to>
                                        <p:strVal val="visible"/>
                                      </p:to>
                                    </p:set>
                                    <p:animEffect filter="fade" transition="in">
                                      <p:cBhvr>
                                        <p:cTn dur="1000"/>
                                        <p:tgtEl>
                                          <p:spTgt spid="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pic>
        <p:nvPicPr>
          <p:cNvPr id="71" name="Google Shape;71;p4"/>
          <p:cNvPicPr preferRelativeResize="0"/>
          <p:nvPr/>
        </p:nvPicPr>
        <p:blipFill rotWithShape="1">
          <a:blip r:embed="rId3">
            <a:alphaModFix/>
          </a:blip>
          <a:srcRect b="0" l="0" r="0" t="0"/>
          <a:stretch/>
        </p:blipFill>
        <p:spPr>
          <a:xfrm>
            <a:off x="-9525" y="-8982"/>
            <a:ext cx="10712449" cy="7574463"/>
          </a:xfrm>
          <a:prstGeom prst="rect">
            <a:avLst/>
          </a:prstGeom>
          <a:noFill/>
          <a:ln>
            <a:noFill/>
          </a:ln>
        </p:spPr>
      </p:pic>
      <p:sp>
        <p:nvSpPr>
          <p:cNvPr id="72" name="Google Shape;72;p4"/>
          <p:cNvSpPr txBox="1"/>
          <p:nvPr/>
        </p:nvSpPr>
        <p:spPr>
          <a:xfrm>
            <a:off x="5760525" y="1363750"/>
            <a:ext cx="3949800" cy="87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600"/>
              <a:t>1 hour per week</a:t>
            </a:r>
            <a:endParaRPr sz="3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pic>
        <p:nvPicPr>
          <p:cNvPr id="77" name="Google Shape;77;g3a2dd228be2_0_1"/>
          <p:cNvPicPr preferRelativeResize="0"/>
          <p:nvPr/>
        </p:nvPicPr>
        <p:blipFill>
          <a:blip r:embed="rId3">
            <a:alphaModFix/>
          </a:blip>
          <a:stretch>
            <a:fillRect/>
          </a:stretch>
        </p:blipFill>
        <p:spPr>
          <a:xfrm>
            <a:off x="-63150" y="0"/>
            <a:ext cx="10901026" cy="77076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descr="A person holding a bag&#10;&#10;Description automatically generated with low confidence" id="82" name="Google Shape;82;p5"/>
          <p:cNvPicPr preferRelativeResize="0"/>
          <p:nvPr/>
        </p:nvPicPr>
        <p:blipFill rotWithShape="1">
          <a:blip r:embed="rId3">
            <a:alphaModFix/>
          </a:blip>
          <a:srcRect b="0" l="0" r="21495" t="5010"/>
          <a:stretch/>
        </p:blipFill>
        <p:spPr>
          <a:xfrm>
            <a:off x="5705475" y="0"/>
            <a:ext cx="5027372" cy="4562272"/>
          </a:xfrm>
          <a:prstGeom prst="rect">
            <a:avLst/>
          </a:prstGeom>
          <a:noFill/>
          <a:ln>
            <a:noFill/>
          </a:ln>
        </p:spPr>
      </p:pic>
      <p:sp>
        <p:nvSpPr>
          <p:cNvPr id="83" name="Google Shape;83;p5"/>
          <p:cNvSpPr/>
          <p:nvPr/>
        </p:nvSpPr>
        <p:spPr>
          <a:xfrm>
            <a:off x="0" y="6"/>
            <a:ext cx="6844601" cy="7559996"/>
          </a:xfrm>
          <a:custGeom>
            <a:rect b="b" l="l" r="r" t="t"/>
            <a:pathLst>
              <a:path extrusionOk="0" h="21600" w="21600">
                <a:moveTo>
                  <a:pt x="21600" y="0"/>
                </a:moveTo>
                <a:lnTo>
                  <a:pt x="0" y="0"/>
                </a:lnTo>
                <a:lnTo>
                  <a:pt x="0" y="21600"/>
                </a:lnTo>
                <a:lnTo>
                  <a:pt x="17272" y="21600"/>
                </a:lnTo>
                <a:lnTo>
                  <a:pt x="21600" y="0"/>
                </a:lnTo>
                <a:close/>
              </a:path>
            </a:pathLst>
          </a:custGeom>
          <a:solidFill>
            <a:srgbClr val="FFDC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84" name="Google Shape;84;p5"/>
          <p:cNvSpPr/>
          <p:nvPr/>
        </p:nvSpPr>
        <p:spPr>
          <a:xfrm>
            <a:off x="457200" y="6208674"/>
            <a:ext cx="2572562" cy="894132"/>
          </a:xfrm>
          <a:prstGeom prst="rect">
            <a:avLst/>
          </a:prstGeom>
          <a:blipFill rotWithShape="1">
            <a:blip r:embed="rId4">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85" name="Google Shape;85;p5"/>
          <p:cNvSpPr txBox="1"/>
          <p:nvPr>
            <p:ph type="title"/>
          </p:nvPr>
        </p:nvSpPr>
        <p:spPr>
          <a:xfrm>
            <a:off x="444497" y="278708"/>
            <a:ext cx="6010916" cy="756925"/>
          </a:xfrm>
          <a:prstGeom prst="rect">
            <a:avLst/>
          </a:prstGeom>
          <a:noFill/>
          <a:ln>
            <a:noFill/>
          </a:ln>
        </p:spPr>
        <p:txBody>
          <a:bodyPr anchorCtr="0" anchor="t" bIns="0" lIns="0" spcFirstLastPara="1" rIns="0" wrap="square" tIns="0">
            <a:normAutofit fontScale="90000"/>
          </a:bodyPr>
          <a:lstStyle/>
          <a:p>
            <a:pPr indent="12700" lvl="0" marL="0" rtl="0" algn="l">
              <a:lnSpc>
                <a:spcPct val="100000"/>
              </a:lnSpc>
              <a:spcBef>
                <a:spcPts val="0"/>
              </a:spcBef>
              <a:spcAft>
                <a:spcPts val="0"/>
              </a:spcAft>
              <a:buClr>
                <a:srgbClr val="FFFFFF"/>
              </a:buClr>
              <a:buSzPct val="111111"/>
              <a:buFont typeface="Arial"/>
              <a:buNone/>
            </a:pPr>
            <a:r>
              <a:rPr lang="en-US"/>
              <a:t>Volunteering section</a:t>
            </a:r>
            <a:endParaRPr/>
          </a:p>
        </p:txBody>
      </p:sp>
      <p:sp>
        <p:nvSpPr>
          <p:cNvPr id="86" name="Google Shape;86;p5"/>
          <p:cNvSpPr/>
          <p:nvPr/>
        </p:nvSpPr>
        <p:spPr>
          <a:xfrm>
            <a:off x="444500" y="1522189"/>
            <a:ext cx="5260975" cy="2956844"/>
          </a:xfrm>
          <a:prstGeom prst="rect">
            <a:avLst/>
          </a:prstGeom>
          <a:noFill/>
          <a:ln>
            <a:noFill/>
          </a:ln>
        </p:spPr>
        <p:txBody>
          <a:bodyPr anchorCtr="0" anchor="t" bIns="0" lIns="0" spcFirstLastPara="1" rIns="0" wrap="square" tIns="0">
            <a:spAutoFit/>
          </a:bodyPr>
          <a:lstStyle/>
          <a:p>
            <a:pPr indent="12700" lvl="0" marL="0" marR="5080" rtl="0" algn="l">
              <a:lnSpc>
                <a:spcPct val="100000"/>
              </a:lnSpc>
              <a:spcBef>
                <a:spcPts val="0"/>
              </a:spcBef>
              <a:spcAft>
                <a:spcPts val="0"/>
              </a:spcAft>
              <a:buClr>
                <a:srgbClr val="FFFFFF"/>
              </a:buClr>
              <a:buSzPts val="3600"/>
              <a:buFont typeface="Arial"/>
              <a:buNone/>
            </a:pPr>
            <a:r>
              <a:rPr b="1" i="0" lang="en-US" sz="3600" u="none" cap="none" strike="noStrike">
                <a:solidFill>
                  <a:srgbClr val="FFFFFF"/>
                </a:solidFill>
                <a:latin typeface="Arial"/>
                <a:ea typeface="Arial"/>
                <a:cs typeface="Arial"/>
                <a:sym typeface="Arial"/>
              </a:rPr>
              <a:t>Take action </a:t>
            </a:r>
            <a:r>
              <a:rPr b="1" i="0" lang="en-US" sz="3600" u="none" cap="none" strike="noStrike">
                <a:solidFill>
                  <a:srgbClr val="000000"/>
                </a:solidFill>
                <a:latin typeface="Arial"/>
                <a:ea typeface="Arial"/>
                <a:cs typeface="Arial"/>
                <a:sym typeface="Arial"/>
              </a:rPr>
              <a:t>and make a  difference to the causes  you care about</a:t>
            </a:r>
            <a:endParaRPr b="0" i="0" sz="1400" u="none" cap="none" strike="noStrike">
              <a:solidFill>
                <a:srgbClr val="000000"/>
              </a:solidFill>
              <a:latin typeface="Arial"/>
              <a:ea typeface="Arial"/>
              <a:cs typeface="Arial"/>
              <a:sym typeface="Arial"/>
            </a:endParaRPr>
          </a:p>
          <a:p>
            <a:pPr indent="12700" lvl="0" marL="0" marR="58418" rtl="0" algn="l">
              <a:lnSpc>
                <a:spcPct val="100000"/>
              </a:lnSpc>
              <a:spcBef>
                <a:spcPts val="2400"/>
              </a:spcBef>
              <a:spcAft>
                <a:spcPts val="0"/>
              </a:spcAft>
              <a:buClr>
                <a:srgbClr val="FFFFFF"/>
              </a:buClr>
              <a:buSzPts val="3600"/>
              <a:buFont typeface="Arial"/>
              <a:buNone/>
            </a:pPr>
            <a:r>
              <a:rPr b="1" i="0" lang="en-US" sz="3600" u="none" cap="none" strike="noStrike">
                <a:solidFill>
                  <a:srgbClr val="FFFFFF"/>
                </a:solidFill>
                <a:latin typeface="Arial"/>
                <a:ea typeface="Arial"/>
                <a:cs typeface="Arial"/>
                <a:sym typeface="Arial"/>
              </a:rPr>
              <a:t>Help others </a:t>
            </a:r>
            <a:r>
              <a:rPr b="1" i="0" lang="en-US" sz="3600" u="none" cap="none" strike="noStrike">
                <a:solidFill>
                  <a:srgbClr val="000000"/>
                </a:solidFill>
                <a:latin typeface="Arial"/>
                <a:ea typeface="Arial"/>
                <a:cs typeface="Arial"/>
                <a:sym typeface="Arial"/>
              </a:rPr>
              <a:t>and change  things for the better</a:t>
            </a:r>
            <a:endParaRPr b="0" i="0" sz="1400" u="none" cap="none" strike="noStrike">
              <a:solidFill>
                <a:srgbClr val="000000"/>
              </a:solidFill>
              <a:latin typeface="Arial"/>
              <a:ea typeface="Arial"/>
              <a:cs typeface="Arial"/>
              <a:sym typeface="Arial"/>
            </a:endParaRPr>
          </a:p>
        </p:txBody>
      </p:sp>
      <p:pic>
        <p:nvPicPr>
          <p:cNvPr id="87" name="Google Shape;87;p5"/>
          <p:cNvPicPr preferRelativeResize="0"/>
          <p:nvPr/>
        </p:nvPicPr>
        <p:blipFill>
          <a:blip r:embed="rId5">
            <a:alphaModFix/>
          </a:blip>
          <a:stretch>
            <a:fillRect/>
          </a:stretch>
        </p:blipFill>
        <p:spPr>
          <a:xfrm>
            <a:off x="8455418" y="4855572"/>
            <a:ext cx="2143125" cy="2143125"/>
          </a:xfrm>
          <a:prstGeom prst="rect">
            <a:avLst/>
          </a:prstGeom>
          <a:noFill/>
          <a:ln>
            <a:noFill/>
          </a:ln>
        </p:spPr>
      </p:pic>
      <p:pic>
        <p:nvPicPr>
          <p:cNvPr id="88" name="Google Shape;88;p5"/>
          <p:cNvPicPr preferRelativeResize="0"/>
          <p:nvPr/>
        </p:nvPicPr>
        <p:blipFill>
          <a:blip r:embed="rId6">
            <a:alphaModFix/>
          </a:blip>
          <a:stretch>
            <a:fillRect/>
          </a:stretch>
        </p:blipFill>
        <p:spPr>
          <a:xfrm>
            <a:off x="5962988" y="4855563"/>
            <a:ext cx="2143125" cy="2143125"/>
          </a:xfrm>
          <a:prstGeom prst="rect">
            <a:avLst/>
          </a:prstGeom>
          <a:noFill/>
          <a:ln>
            <a:noFill/>
          </a:ln>
        </p:spPr>
      </p:pic>
      <p:sp>
        <p:nvSpPr>
          <p:cNvPr id="89" name="Google Shape;89;p5"/>
          <p:cNvSpPr txBox="1"/>
          <p:nvPr/>
        </p:nvSpPr>
        <p:spPr>
          <a:xfrm>
            <a:off x="357700" y="4903525"/>
            <a:ext cx="4486200" cy="89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600" u="sng">
                <a:solidFill>
                  <a:schemeClr val="hlink"/>
                </a:solidFill>
                <a:hlinkClick r:id="rId7"/>
              </a:rPr>
              <a:t>https://www.dofe.org/do/volunteering/</a:t>
            </a:r>
            <a:endParaRPr sz="26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6"/>
          <p:cNvPicPr preferRelativeResize="0"/>
          <p:nvPr/>
        </p:nvPicPr>
        <p:blipFill>
          <a:blip r:embed="rId3">
            <a:alphaModFix/>
          </a:blip>
          <a:stretch>
            <a:fillRect/>
          </a:stretch>
        </p:blipFill>
        <p:spPr>
          <a:xfrm>
            <a:off x="4209625" y="5718950"/>
            <a:ext cx="3596800" cy="1873575"/>
          </a:xfrm>
          <a:prstGeom prst="rect">
            <a:avLst/>
          </a:prstGeom>
          <a:noFill/>
          <a:ln>
            <a:noFill/>
          </a:ln>
        </p:spPr>
      </p:pic>
      <p:pic>
        <p:nvPicPr>
          <p:cNvPr id="95" name="Google Shape;95;p6"/>
          <p:cNvPicPr preferRelativeResize="0"/>
          <p:nvPr/>
        </p:nvPicPr>
        <p:blipFill>
          <a:blip r:embed="rId4">
            <a:alphaModFix/>
          </a:blip>
          <a:stretch>
            <a:fillRect/>
          </a:stretch>
        </p:blipFill>
        <p:spPr>
          <a:xfrm>
            <a:off x="6283275" y="0"/>
            <a:ext cx="4410125" cy="2934750"/>
          </a:xfrm>
          <a:prstGeom prst="rect">
            <a:avLst/>
          </a:prstGeom>
          <a:noFill/>
          <a:ln>
            <a:noFill/>
          </a:ln>
        </p:spPr>
      </p:pic>
      <p:pic>
        <p:nvPicPr>
          <p:cNvPr id="96" name="Google Shape;96;p6"/>
          <p:cNvPicPr preferRelativeResize="0"/>
          <p:nvPr/>
        </p:nvPicPr>
        <p:blipFill rotWithShape="1">
          <a:blip r:embed="rId5">
            <a:alphaModFix/>
          </a:blip>
          <a:srcRect b="0" l="44099" r="0" t="0"/>
          <a:stretch/>
        </p:blipFill>
        <p:spPr>
          <a:xfrm>
            <a:off x="7806425" y="4056173"/>
            <a:ext cx="2886974" cy="3500302"/>
          </a:xfrm>
          <a:prstGeom prst="rect">
            <a:avLst/>
          </a:prstGeom>
          <a:noFill/>
          <a:ln>
            <a:noFill/>
          </a:ln>
        </p:spPr>
      </p:pic>
      <p:sp>
        <p:nvSpPr>
          <p:cNvPr id="97" name="Google Shape;97;p6"/>
          <p:cNvSpPr/>
          <p:nvPr/>
        </p:nvSpPr>
        <p:spPr>
          <a:xfrm>
            <a:off x="457200" y="6208674"/>
            <a:ext cx="2572562" cy="894132"/>
          </a:xfrm>
          <a:prstGeom prst="rect">
            <a:avLst/>
          </a:prstGeom>
          <a:blipFill rotWithShape="1">
            <a:blip r:embed="rId6">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98" name="Google Shape;98;p6"/>
          <p:cNvSpPr/>
          <p:nvPr/>
        </p:nvSpPr>
        <p:spPr>
          <a:xfrm>
            <a:off x="0" y="6"/>
            <a:ext cx="6844601" cy="7559996"/>
          </a:xfrm>
          <a:custGeom>
            <a:rect b="b" l="l" r="r" t="t"/>
            <a:pathLst>
              <a:path extrusionOk="0" h="21600" w="21600">
                <a:moveTo>
                  <a:pt x="21600" y="0"/>
                </a:moveTo>
                <a:lnTo>
                  <a:pt x="0" y="0"/>
                </a:lnTo>
                <a:lnTo>
                  <a:pt x="0" y="21600"/>
                </a:lnTo>
                <a:lnTo>
                  <a:pt x="17272" y="21600"/>
                </a:lnTo>
                <a:lnTo>
                  <a:pt x="21600" y="0"/>
                </a:lnTo>
                <a:close/>
              </a:path>
            </a:pathLst>
          </a:custGeom>
          <a:solidFill>
            <a:srgbClr val="FFDC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99" name="Google Shape;99;p6"/>
          <p:cNvSpPr txBox="1"/>
          <p:nvPr>
            <p:ph type="title"/>
          </p:nvPr>
        </p:nvSpPr>
        <p:spPr>
          <a:xfrm>
            <a:off x="444497" y="278708"/>
            <a:ext cx="4801875" cy="756925"/>
          </a:xfrm>
          <a:prstGeom prst="rect">
            <a:avLst/>
          </a:prstGeom>
          <a:noFill/>
          <a:ln>
            <a:noFill/>
          </a:ln>
        </p:spPr>
        <p:txBody>
          <a:bodyPr anchorCtr="0" anchor="t" bIns="0" lIns="0" spcFirstLastPara="1" rIns="0" wrap="square" tIns="0">
            <a:normAutofit/>
          </a:bodyPr>
          <a:lstStyle/>
          <a:p>
            <a:pPr indent="12700" lvl="0" marL="0" rtl="0" algn="l">
              <a:lnSpc>
                <a:spcPct val="100000"/>
              </a:lnSpc>
              <a:spcBef>
                <a:spcPts val="0"/>
              </a:spcBef>
              <a:spcAft>
                <a:spcPts val="0"/>
              </a:spcAft>
              <a:buClr>
                <a:srgbClr val="FFFFFF"/>
              </a:buClr>
              <a:buSzPts val="4800"/>
              <a:buFont typeface="Arial"/>
              <a:buNone/>
            </a:pPr>
            <a:r>
              <a:rPr b="1" i="0" lang="en-US" sz="4800" u="none" cap="none" strike="noStrike">
                <a:solidFill>
                  <a:srgbClr val="FFFFFF"/>
                </a:solidFill>
                <a:latin typeface="Arial"/>
                <a:ea typeface="Arial"/>
                <a:cs typeface="Arial"/>
                <a:sym typeface="Arial"/>
              </a:rPr>
              <a:t>Physical</a:t>
            </a:r>
            <a:r>
              <a:rPr lang="en-US"/>
              <a:t> section</a:t>
            </a:r>
            <a:endParaRPr/>
          </a:p>
        </p:txBody>
      </p:sp>
      <p:sp>
        <p:nvSpPr>
          <p:cNvPr id="100" name="Google Shape;100;p6"/>
          <p:cNvSpPr/>
          <p:nvPr/>
        </p:nvSpPr>
        <p:spPr>
          <a:xfrm>
            <a:off x="450583" y="1522190"/>
            <a:ext cx="7355852" cy="3103414"/>
          </a:xfrm>
          <a:prstGeom prst="rect">
            <a:avLst/>
          </a:prstGeom>
          <a:noFill/>
          <a:ln>
            <a:noFill/>
          </a:ln>
        </p:spPr>
        <p:txBody>
          <a:bodyPr anchorCtr="0" anchor="t" bIns="0" lIns="0" spcFirstLastPara="1" rIns="0" wrap="square" tIns="0">
            <a:spAutoFit/>
          </a:bodyPr>
          <a:lstStyle/>
          <a:p>
            <a:pPr indent="12700" lvl="0" marL="0" marR="5080" rtl="0" algn="l">
              <a:lnSpc>
                <a:spcPct val="100000"/>
              </a:lnSpc>
              <a:spcBef>
                <a:spcPts val="0"/>
              </a:spcBef>
              <a:spcAft>
                <a:spcPts val="0"/>
              </a:spcAft>
              <a:buClr>
                <a:srgbClr val="FFFFFF"/>
              </a:buClr>
              <a:buSzPts val="3600"/>
              <a:buFont typeface="Arial"/>
              <a:buNone/>
            </a:pPr>
            <a:r>
              <a:rPr b="1" i="0" lang="en-US" sz="3600" u="none" cap="none" strike="noStrike">
                <a:solidFill>
                  <a:srgbClr val="FFFFFF"/>
                </a:solidFill>
                <a:latin typeface="Arial"/>
                <a:ea typeface="Arial"/>
                <a:cs typeface="Arial"/>
                <a:sym typeface="Arial"/>
              </a:rPr>
              <a:t>Take part in </a:t>
            </a:r>
            <a:r>
              <a:rPr b="1" i="0" lang="en-US" sz="3600" u="none" cap="none" strike="noStrike">
                <a:solidFill>
                  <a:schemeClr val="dk1"/>
                </a:solidFill>
                <a:latin typeface="Arial"/>
                <a:ea typeface="Arial"/>
                <a:cs typeface="Arial"/>
                <a:sym typeface="Arial"/>
              </a:rPr>
              <a:t>whatever</a:t>
            </a:r>
            <a:r>
              <a:rPr b="1" i="0" lang="en-US" sz="3600" u="none" cap="none" strike="noStrike">
                <a:solidFill>
                  <a:srgbClr val="FFFFFF"/>
                </a:solidFill>
                <a:latin typeface="Arial"/>
                <a:ea typeface="Arial"/>
                <a:cs typeface="Arial"/>
                <a:sym typeface="Arial"/>
              </a:rPr>
              <a:t> </a:t>
            </a:r>
            <a:endParaRPr b="0" i="0" sz="1800" u="none" cap="none" strike="noStrike">
              <a:solidFill>
                <a:srgbClr val="000000"/>
              </a:solidFill>
              <a:latin typeface="Helvetica Neue"/>
              <a:ea typeface="Helvetica Neue"/>
              <a:cs typeface="Helvetica Neue"/>
              <a:sym typeface="Helvetica Neue"/>
            </a:endParaRPr>
          </a:p>
          <a:p>
            <a:pPr indent="12700" lvl="0" marL="0" marR="5080" rtl="0" algn="l">
              <a:lnSpc>
                <a:spcPct val="100000"/>
              </a:lnSpc>
              <a:spcBef>
                <a:spcPts val="100"/>
              </a:spcBef>
              <a:spcAft>
                <a:spcPts val="0"/>
              </a:spcAft>
              <a:buClr>
                <a:srgbClr val="000000"/>
              </a:buClr>
              <a:buSzPts val="3600"/>
              <a:buFont typeface="Arial"/>
              <a:buNone/>
            </a:pPr>
            <a:r>
              <a:rPr b="1" i="0" lang="en-US" sz="3600" u="none" cap="none" strike="noStrike">
                <a:solidFill>
                  <a:srgbClr val="000000"/>
                </a:solidFill>
                <a:latin typeface="Arial"/>
                <a:ea typeface="Arial"/>
                <a:cs typeface="Arial"/>
                <a:sym typeface="Arial"/>
              </a:rPr>
              <a:t>dance, sport</a:t>
            </a:r>
            <a:r>
              <a:rPr b="1" i="0" lang="en-US" sz="3600" u="none" cap="none" strike="noStrike">
                <a:solidFill>
                  <a:srgbClr val="FFFFFF"/>
                </a:solidFill>
                <a:latin typeface="Arial"/>
                <a:ea typeface="Arial"/>
                <a:cs typeface="Arial"/>
                <a:sym typeface="Arial"/>
              </a:rPr>
              <a:t> </a:t>
            </a:r>
            <a:r>
              <a:rPr b="1" i="0" lang="en-US" sz="3600" u="none" cap="none" strike="noStrike">
                <a:solidFill>
                  <a:srgbClr val="000000"/>
                </a:solidFill>
                <a:latin typeface="Arial"/>
                <a:ea typeface="Arial"/>
                <a:cs typeface="Arial"/>
                <a:sym typeface="Arial"/>
              </a:rPr>
              <a:t>or</a:t>
            </a:r>
            <a:r>
              <a:rPr b="1" i="0" lang="en-US" sz="3600" u="none" cap="none" strike="noStrike">
                <a:solidFill>
                  <a:srgbClr val="FFFFFF"/>
                </a:solidFill>
                <a:latin typeface="Arial"/>
                <a:ea typeface="Arial"/>
                <a:cs typeface="Arial"/>
                <a:sym typeface="Arial"/>
              </a:rPr>
              <a:t> </a:t>
            </a:r>
            <a:r>
              <a:rPr b="1" i="0" lang="en-US" sz="3600" u="none" cap="none" strike="noStrike">
                <a:solidFill>
                  <a:srgbClr val="000000"/>
                </a:solidFill>
                <a:latin typeface="Arial"/>
                <a:ea typeface="Arial"/>
                <a:cs typeface="Arial"/>
                <a:sym typeface="Arial"/>
              </a:rPr>
              <a:t>ﬁtness</a:t>
            </a:r>
            <a:r>
              <a:rPr b="1" i="0" lang="en-US" sz="3600" u="none" cap="none" strike="noStrike">
                <a:solidFill>
                  <a:srgbClr val="FFFFFF"/>
                </a:solidFill>
                <a:latin typeface="Arial"/>
                <a:ea typeface="Arial"/>
                <a:cs typeface="Arial"/>
                <a:sym typeface="Arial"/>
              </a:rPr>
              <a:t> </a:t>
            </a:r>
            <a:endParaRPr b="0" i="0" sz="1800" u="none" cap="none" strike="noStrike">
              <a:solidFill>
                <a:srgbClr val="FFFFFF"/>
              </a:solidFill>
              <a:latin typeface="Helvetica Neue"/>
              <a:ea typeface="Helvetica Neue"/>
              <a:cs typeface="Helvetica Neue"/>
              <a:sym typeface="Helvetica Neue"/>
            </a:endParaRPr>
          </a:p>
          <a:p>
            <a:pPr indent="12700" lvl="0" marL="0" marR="5080" rtl="0" algn="l">
              <a:lnSpc>
                <a:spcPct val="100000"/>
              </a:lnSpc>
              <a:spcBef>
                <a:spcPts val="100"/>
              </a:spcBef>
              <a:spcAft>
                <a:spcPts val="0"/>
              </a:spcAft>
              <a:buClr>
                <a:srgbClr val="000000"/>
              </a:buClr>
              <a:buSzPts val="3600"/>
              <a:buFont typeface="Arial"/>
              <a:buNone/>
            </a:pPr>
            <a:r>
              <a:rPr b="1" i="0" lang="en-US" sz="3600" u="none" cap="none" strike="noStrike">
                <a:solidFill>
                  <a:srgbClr val="000000"/>
                </a:solidFill>
                <a:latin typeface="Arial"/>
                <a:ea typeface="Arial"/>
                <a:cs typeface="Arial"/>
                <a:sym typeface="Arial"/>
              </a:rPr>
              <a:t>activity you would like.</a:t>
            </a:r>
            <a:r>
              <a:rPr b="1" i="0" lang="en-US" sz="3600" u="none" cap="none" strike="noStrike">
                <a:solidFill>
                  <a:srgbClr val="FFFFFF"/>
                </a:solidFill>
                <a:latin typeface="Arial"/>
                <a:ea typeface="Arial"/>
                <a:cs typeface="Arial"/>
                <a:sym typeface="Arial"/>
              </a:rPr>
              <a:t> </a:t>
            </a:r>
            <a:endParaRPr b="1" i="0" sz="3600" u="none" cap="none" strike="noStrike">
              <a:solidFill>
                <a:srgbClr val="FFFFFF"/>
              </a:solidFill>
              <a:latin typeface="Arial"/>
              <a:ea typeface="Arial"/>
              <a:cs typeface="Arial"/>
              <a:sym typeface="Arial"/>
            </a:endParaRPr>
          </a:p>
          <a:p>
            <a:pPr indent="12700" lvl="0" marL="0" marR="5080" rtl="0" algn="l">
              <a:lnSpc>
                <a:spcPct val="100000"/>
              </a:lnSpc>
              <a:spcBef>
                <a:spcPts val="100"/>
              </a:spcBef>
              <a:spcAft>
                <a:spcPts val="0"/>
              </a:spcAft>
              <a:buClr>
                <a:srgbClr val="000000"/>
              </a:buClr>
              <a:buSzPts val="3600"/>
              <a:buFont typeface="Arial"/>
              <a:buNone/>
            </a:pPr>
            <a:r>
              <a:t/>
            </a:r>
            <a:endParaRPr b="1" sz="3600">
              <a:solidFill>
                <a:srgbClr val="FFFFFF"/>
              </a:solidFill>
            </a:endParaRPr>
          </a:p>
          <a:p>
            <a:pPr indent="0" lvl="0" marL="0" rtl="0" algn="l">
              <a:lnSpc>
                <a:spcPct val="115000"/>
              </a:lnSpc>
              <a:spcBef>
                <a:spcPts val="100"/>
              </a:spcBef>
              <a:spcAft>
                <a:spcPts val="0"/>
              </a:spcAft>
              <a:buClr>
                <a:schemeClr val="dk1"/>
              </a:buClr>
              <a:buSzPts val="1100"/>
              <a:buFont typeface="Arial"/>
              <a:buNone/>
            </a:pPr>
            <a:r>
              <a:rPr b="1" lang="en-US" sz="3600">
                <a:solidFill>
                  <a:srgbClr val="FFFFFF"/>
                </a:solidFill>
              </a:rPr>
              <a:t>Improving your health </a:t>
            </a:r>
            <a:br>
              <a:rPr b="1" lang="en-US" sz="3600">
                <a:solidFill>
                  <a:srgbClr val="FFFFFF"/>
                </a:solidFill>
              </a:rPr>
            </a:br>
            <a:r>
              <a:rPr b="1" lang="en-US" sz="3600">
                <a:solidFill>
                  <a:srgbClr val="FFFFFF"/>
                </a:solidFill>
              </a:rPr>
              <a:t> and fitness and having fun along the way!</a:t>
            </a:r>
            <a:endParaRPr b="1" sz="3600">
              <a:solidFill>
                <a:srgbClr val="FFFFFF"/>
              </a:solidFill>
            </a:endParaRPr>
          </a:p>
          <a:p>
            <a:pPr indent="0" lvl="0" marL="0" rtl="0" algn="l">
              <a:lnSpc>
                <a:spcPct val="115000"/>
              </a:lnSpc>
              <a:spcBef>
                <a:spcPts val="100"/>
              </a:spcBef>
              <a:spcAft>
                <a:spcPts val="0"/>
              </a:spcAft>
              <a:buClr>
                <a:schemeClr val="dk1"/>
              </a:buClr>
              <a:buSzPts val="1100"/>
              <a:buFont typeface="Arial"/>
              <a:buNone/>
            </a:pPr>
            <a:r>
              <a:t/>
            </a:r>
            <a:endParaRPr b="1" sz="3600">
              <a:solidFill>
                <a:srgbClr val="FFFFFF"/>
              </a:solidFill>
            </a:endParaRPr>
          </a:p>
          <a:p>
            <a:pPr indent="12700" lvl="0" marL="0" marR="561975" rtl="0" algn="l">
              <a:lnSpc>
                <a:spcPct val="100000"/>
              </a:lnSpc>
              <a:spcBef>
                <a:spcPts val="2400"/>
              </a:spcBef>
              <a:spcAft>
                <a:spcPts val="0"/>
              </a:spcAft>
              <a:buClr>
                <a:srgbClr val="FFFFFF"/>
              </a:buClr>
              <a:buSzPts val="3600"/>
              <a:buFont typeface="Arial"/>
              <a:buNone/>
            </a:pPr>
            <a:r>
              <a:rPr b="1" lang="en-US" sz="2300" u="sng">
                <a:solidFill>
                  <a:schemeClr val="hlink"/>
                </a:solidFill>
                <a:hlinkClick r:id="rId7"/>
              </a:rPr>
              <a:t>https://www.dofe.org/do/physical/</a:t>
            </a:r>
            <a:endParaRPr b="1" sz="2300">
              <a:solidFill>
                <a:schemeClr val="dk1"/>
              </a:solidFill>
            </a:endParaRPr>
          </a:p>
        </p:txBody>
      </p:sp>
      <p:pic>
        <p:nvPicPr>
          <p:cNvPr id="101" name="Google Shape;101;p6"/>
          <p:cNvPicPr preferRelativeResize="0"/>
          <p:nvPr/>
        </p:nvPicPr>
        <p:blipFill>
          <a:blip r:embed="rId8">
            <a:alphaModFix/>
          </a:blip>
          <a:stretch>
            <a:fillRect/>
          </a:stretch>
        </p:blipFill>
        <p:spPr>
          <a:xfrm>
            <a:off x="7806425" y="2734489"/>
            <a:ext cx="2886975" cy="1616711"/>
          </a:xfrm>
          <a:prstGeom prst="rect">
            <a:avLst/>
          </a:prstGeom>
          <a:noFill/>
          <a:ln>
            <a:noFill/>
          </a:ln>
        </p:spPr>
      </p:pic>
      <p:pic>
        <p:nvPicPr>
          <p:cNvPr id="102" name="Google Shape;102;p6"/>
          <p:cNvPicPr preferRelativeResize="0"/>
          <p:nvPr/>
        </p:nvPicPr>
        <p:blipFill>
          <a:blip r:embed="rId9">
            <a:alphaModFix/>
          </a:blip>
          <a:stretch>
            <a:fillRect/>
          </a:stretch>
        </p:blipFill>
        <p:spPr>
          <a:xfrm>
            <a:off x="5663288" y="3255275"/>
            <a:ext cx="2143125" cy="21431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descr="A group of people in a kitchen&#10;&#10;Description automatically generated" id="107" name="Google Shape;107;p7"/>
          <p:cNvPicPr preferRelativeResize="0"/>
          <p:nvPr/>
        </p:nvPicPr>
        <p:blipFill rotWithShape="1">
          <a:blip r:embed="rId3">
            <a:alphaModFix/>
          </a:blip>
          <a:srcRect b="0" l="0" r="23447" t="8151"/>
          <a:stretch/>
        </p:blipFill>
        <p:spPr>
          <a:xfrm>
            <a:off x="6147880" y="0"/>
            <a:ext cx="4545519" cy="4090300"/>
          </a:xfrm>
          <a:prstGeom prst="rect">
            <a:avLst/>
          </a:prstGeom>
          <a:noFill/>
          <a:ln>
            <a:noFill/>
          </a:ln>
        </p:spPr>
      </p:pic>
      <p:sp>
        <p:nvSpPr>
          <p:cNvPr id="108" name="Google Shape;108;p7"/>
          <p:cNvSpPr/>
          <p:nvPr/>
        </p:nvSpPr>
        <p:spPr>
          <a:xfrm>
            <a:off x="5434901" y="3773922"/>
            <a:ext cx="5257101" cy="3786086"/>
          </a:xfrm>
          <a:prstGeom prst="rect">
            <a:avLst/>
          </a:prstGeom>
          <a:blipFill rotWithShape="1">
            <a:blip r:embed="rId4">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109" name="Google Shape;109;p7"/>
          <p:cNvSpPr/>
          <p:nvPr/>
        </p:nvSpPr>
        <p:spPr>
          <a:xfrm>
            <a:off x="0" y="6"/>
            <a:ext cx="6844601" cy="7559996"/>
          </a:xfrm>
          <a:custGeom>
            <a:rect b="b" l="l" r="r" t="t"/>
            <a:pathLst>
              <a:path extrusionOk="0" h="21600" w="21600">
                <a:moveTo>
                  <a:pt x="21600" y="0"/>
                </a:moveTo>
                <a:lnTo>
                  <a:pt x="0" y="0"/>
                </a:lnTo>
                <a:lnTo>
                  <a:pt x="0" y="21600"/>
                </a:lnTo>
                <a:lnTo>
                  <a:pt x="17272" y="21600"/>
                </a:lnTo>
                <a:lnTo>
                  <a:pt x="21600" y="0"/>
                </a:lnTo>
                <a:close/>
              </a:path>
            </a:pathLst>
          </a:custGeom>
          <a:solidFill>
            <a:srgbClr val="FFDC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110" name="Google Shape;110;p7"/>
          <p:cNvSpPr/>
          <p:nvPr/>
        </p:nvSpPr>
        <p:spPr>
          <a:xfrm>
            <a:off x="457200" y="6208674"/>
            <a:ext cx="2572562" cy="894132"/>
          </a:xfrm>
          <a:prstGeom prst="rect">
            <a:avLst/>
          </a:prstGeom>
          <a:blipFill rotWithShape="1">
            <a:blip r:embed="rId5">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111" name="Google Shape;111;p7"/>
          <p:cNvSpPr txBox="1"/>
          <p:nvPr>
            <p:ph type="title"/>
          </p:nvPr>
        </p:nvSpPr>
        <p:spPr>
          <a:xfrm>
            <a:off x="444497" y="278708"/>
            <a:ext cx="3836039" cy="756925"/>
          </a:xfrm>
          <a:prstGeom prst="rect">
            <a:avLst/>
          </a:prstGeom>
          <a:noFill/>
          <a:ln>
            <a:noFill/>
          </a:ln>
        </p:spPr>
        <p:txBody>
          <a:bodyPr anchorCtr="0" anchor="t" bIns="0" lIns="0" spcFirstLastPara="1" rIns="0" wrap="square" tIns="0">
            <a:normAutofit fontScale="90000"/>
          </a:bodyPr>
          <a:lstStyle/>
          <a:p>
            <a:pPr indent="12700" lvl="0" marL="0" rtl="0" algn="l">
              <a:lnSpc>
                <a:spcPct val="100000"/>
              </a:lnSpc>
              <a:spcBef>
                <a:spcPts val="0"/>
              </a:spcBef>
              <a:spcAft>
                <a:spcPts val="0"/>
              </a:spcAft>
              <a:buClr>
                <a:srgbClr val="FFFFFF"/>
              </a:buClr>
              <a:buSzPct val="111111"/>
              <a:buFont typeface="Arial"/>
              <a:buNone/>
            </a:pPr>
            <a:r>
              <a:rPr lang="en-US"/>
              <a:t>Skills section</a:t>
            </a:r>
            <a:endParaRPr/>
          </a:p>
        </p:txBody>
      </p:sp>
      <p:sp>
        <p:nvSpPr>
          <p:cNvPr id="112" name="Google Shape;112;p7"/>
          <p:cNvSpPr/>
          <p:nvPr/>
        </p:nvSpPr>
        <p:spPr>
          <a:xfrm>
            <a:off x="457200" y="2522822"/>
            <a:ext cx="4990500" cy="2349300"/>
          </a:xfrm>
          <a:prstGeom prst="rect">
            <a:avLst/>
          </a:prstGeom>
          <a:noFill/>
          <a:ln>
            <a:noFill/>
          </a:ln>
        </p:spPr>
        <p:txBody>
          <a:bodyPr anchorCtr="0" anchor="t" bIns="0" lIns="0" spcFirstLastPara="1" rIns="0" wrap="square" tIns="0">
            <a:spAutoFit/>
          </a:bodyPr>
          <a:lstStyle/>
          <a:p>
            <a:pPr indent="0" lvl="0" marL="0" marR="12700" rtl="0" algn="l">
              <a:lnSpc>
                <a:spcPct val="115000"/>
              </a:lnSpc>
              <a:spcBef>
                <a:spcPts val="100"/>
              </a:spcBef>
              <a:spcAft>
                <a:spcPts val="0"/>
              </a:spcAft>
              <a:buClr>
                <a:schemeClr val="dk1"/>
              </a:buClr>
              <a:buSzPts val="1100"/>
              <a:buFont typeface="Arial"/>
              <a:buNone/>
            </a:pPr>
            <a:r>
              <a:rPr b="1" lang="en-US" sz="3600">
                <a:solidFill>
                  <a:schemeClr val="dk1"/>
                </a:solidFill>
              </a:rPr>
              <a:t>Developing existing </a:t>
            </a:r>
            <a:br>
              <a:rPr b="1" lang="en-US" sz="3600">
                <a:solidFill>
                  <a:schemeClr val="dk1"/>
                </a:solidFill>
              </a:rPr>
            </a:br>
            <a:r>
              <a:rPr b="1" lang="en-US" sz="3600">
                <a:solidFill>
                  <a:schemeClr val="dk1"/>
                </a:solidFill>
              </a:rPr>
              <a:t> skills or discovering </a:t>
            </a:r>
            <a:br>
              <a:rPr b="1" lang="en-US" sz="3600">
                <a:solidFill>
                  <a:schemeClr val="dk1"/>
                </a:solidFill>
              </a:rPr>
            </a:br>
            <a:r>
              <a:rPr b="1" lang="en-US" sz="3600">
                <a:solidFill>
                  <a:schemeClr val="dk1"/>
                </a:solidFill>
              </a:rPr>
              <a:t> new things to love.</a:t>
            </a:r>
            <a:endParaRPr b="1" sz="3600">
              <a:solidFill>
                <a:schemeClr val="dk1"/>
              </a:solidFill>
            </a:endParaRPr>
          </a:p>
          <a:p>
            <a:pPr indent="0" lvl="0" marL="0" marR="843280" rtl="0" algn="l">
              <a:lnSpc>
                <a:spcPct val="100000"/>
              </a:lnSpc>
              <a:spcBef>
                <a:spcPts val="2400"/>
              </a:spcBef>
              <a:spcAft>
                <a:spcPts val="0"/>
              </a:spcAft>
              <a:buClr>
                <a:srgbClr val="FFFFFF"/>
              </a:buClr>
              <a:buSzPts val="36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7"/>
          <p:cNvSpPr txBox="1"/>
          <p:nvPr/>
        </p:nvSpPr>
        <p:spPr>
          <a:xfrm>
            <a:off x="670700" y="4769400"/>
            <a:ext cx="4165800" cy="8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700" u="sng">
                <a:solidFill>
                  <a:schemeClr val="hlink"/>
                </a:solidFill>
                <a:hlinkClick r:id="rId6"/>
              </a:rPr>
              <a:t>https://www.dofe.org/do/skills/</a:t>
            </a:r>
            <a:endParaRPr sz="27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Gareth Dickie</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0x010100C02B752C25E67D4AA12F067C94846FB8</vt:lpwstr>
  </property>
</Properties>
</file>